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docMetadata/LabelInfo.xml" ContentType="application/vnd.ms-office.classificationlabel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5" Type="http://schemas.microsoft.com/office/2020/02/relationships/classificationlabels" Target="docMetadata/LabelInfo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48" r:id="rId4"/>
  </p:sldMasterIdLst>
  <p:notesMasterIdLst>
    <p:notesMasterId r:id="rId18"/>
  </p:notesMasterIdLst>
  <p:handoutMasterIdLst>
    <p:handoutMasterId r:id="rId19"/>
  </p:handoutMasterIdLst>
  <p:sldIdLst>
    <p:sldId id="256" r:id="rId5"/>
    <p:sldId id="286" r:id="rId6"/>
    <p:sldId id="287" r:id="rId7"/>
    <p:sldId id="288" r:id="rId8"/>
    <p:sldId id="289" r:id="rId9"/>
    <p:sldId id="279" r:id="rId10"/>
    <p:sldId id="258" r:id="rId11"/>
    <p:sldId id="281" r:id="rId12"/>
    <p:sldId id="284" r:id="rId13"/>
    <p:sldId id="290" r:id="rId14"/>
    <p:sldId id="257" r:id="rId15"/>
    <p:sldId id="278" r:id="rId16"/>
    <p:sldId id="271" r:id="rId1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898989"/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15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7E9639D4-E3E2-4D34-9284-5A2195B3D0D7}" styleName="Light Style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  <a:top>
            <a:lnRef idx="1">
              <a:schemeClr val="tx1"/>
            </a:lnRef>
          </a:top>
          <a:bottom>
            <a:lnRef idx="1">
              <a:schemeClr val="tx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tx1"/>
            </a:lnRef>
          </a:top>
          <a:bottom>
            <a:lnRef idx="1">
              <a:schemeClr val="tx1"/>
            </a:lnRef>
          </a:bottom>
        </a:tcBdr>
      </a:tcStyle>
    </a:band1H>
    <a:band1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1V>
    <a:band2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tx1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987" autoAdjust="0"/>
    <p:restoredTop sz="90655" autoAdjust="0"/>
  </p:normalViewPr>
  <p:slideViewPr>
    <p:cSldViewPr snapToGrid="0">
      <p:cViewPr varScale="1">
        <p:scale>
          <a:sx n="99" d="100"/>
          <a:sy n="99" d="100"/>
        </p:scale>
        <p:origin x="90" y="108"/>
      </p:cViewPr>
      <p:guideLst/>
    </p:cSldViewPr>
  </p:slideViewPr>
  <p:outlineViewPr>
    <p:cViewPr>
      <p:scale>
        <a:sx n="33" d="100"/>
        <a:sy n="33" d="100"/>
      </p:scale>
      <p:origin x="0" y="-288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>
      <p:cViewPr>
        <p:scale>
          <a:sx n="1" d="2"/>
          <a:sy n="1" d="2"/>
        </p:scale>
        <p:origin x="3403" y="298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notesMaster" Target="notesMasters/notesMaster1.xml"/><Relationship Id="rId3" Type="http://schemas.openxmlformats.org/officeDocument/2006/relationships/customXml" Target="../customXml/item3.xml"/><Relationship Id="rId21" Type="http://schemas.openxmlformats.org/officeDocument/2006/relationships/viewProps" Target="viewProp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presProps" Target="pres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tableStyles" Target="tableStyles.xml"/><Relationship Id="rId10" Type="http://schemas.openxmlformats.org/officeDocument/2006/relationships/slide" Target="slides/slide6.xml"/><Relationship Id="rId19" Type="http://schemas.openxmlformats.org/officeDocument/2006/relationships/handoutMaster" Target="handoutMasters/handoutMaster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3E7F456E-01A6-4013-ACA5-F5492591A24D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84983A3-9B9B-4D61-97C9-B9E239A31598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56F32FC-4BD9-442A-A8C6-51598C909FE3}" type="datetimeFigureOut">
              <a:rPr lang="en-US" smtClean="0"/>
              <a:t>4/14/2026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EEABE74-7A97-4D17-8390-42ADD25C33C3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42C1DBD-1052-425E-BF3C-983304BED571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8EEFA9E-C190-4F5C-8394-BD5F1CD55C02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2480191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56371FA-A98D-41E8-93F4-09945841298A}" type="datetimeFigureOut">
              <a:rPr lang="en-US" smtClean="0"/>
              <a:t>4/14/2026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2289C57-55D7-40A4-A101-E74FAC7A092B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3990236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2289C57-55D7-40A4-A101-E74FAC7A092B}" type="slidenum">
              <a:rPr lang="en-US" smtClean="0"/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7812888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2289C57-55D7-40A4-A101-E74FAC7A092B}" type="slidenum">
              <a:rPr lang="en-US" smtClean="0"/>
              <a:t>12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8252268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2289C57-55D7-40A4-A101-E74FAC7A092B}" type="slidenum">
              <a:rPr lang="en-US" smtClean="0"/>
              <a:t>13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0268381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2024DB6-A233-AB4F-08A9-B4177832634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38F54FF0-998C-A859-0972-DEB2A90C592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813A36CD-247C-6730-B0DE-472D895F280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12FF87D-C55A-7B3F-0A9F-453DFED1747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2289C57-55D7-40A4-A101-E74FAC7A092B}" type="slidenum">
              <a:rPr lang="en-US" smtClean="0"/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5703644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84F6F5A-2AE3-7558-65AE-A97C59331DE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832946BD-35F8-61C7-E16B-6A01FA7B931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EB97C07B-CBBF-DA18-70AE-D989711081A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C97F0AA-A047-7C9C-2444-B8F2F1E2FD7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2289C57-55D7-40A4-A101-E74FAC7A092B}" type="slidenum">
              <a:rPr lang="en-US" smtClean="0"/>
              <a:t>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4334726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2289C57-55D7-40A4-A101-E74FAC7A092B}" type="slidenum">
              <a:rPr lang="en-US" smtClean="0"/>
              <a:t>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9032412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2289C57-55D7-40A4-A101-E74FAC7A092B}" type="slidenum">
              <a:rPr lang="en-US" smtClean="0"/>
              <a:t>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4395445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2289C57-55D7-40A4-A101-E74FAC7A092B}" type="slidenum">
              <a:rPr lang="en-US" smtClean="0"/>
              <a:t>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2532688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2289C57-55D7-40A4-A101-E74FAC7A092B}" type="slidenum">
              <a:rPr lang="en-US" smtClean="0"/>
              <a:t>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7546547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7FCC904-BB9A-7020-FA17-10FFC406E17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A1101FC7-4093-4DFB-B4C8-67CA36617CB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9A73AA0E-C8F3-DAEF-0A91-912C55D78C1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5BEEDED-9455-7A91-F46A-E656048E74D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2289C57-55D7-40A4-A101-E74FAC7A092B}" type="slidenum">
              <a:rPr lang="en-US" smtClean="0"/>
              <a:t>10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6718464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2289C57-55D7-40A4-A101-E74FAC7A092B}" type="slidenum">
              <a:rPr lang="en-US" smtClean="0"/>
              <a:t>11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4043896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sv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sv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sv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sv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sv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sv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5B3628-62D7-4A6D-A79F-34DE91DBA31E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441918" y="3329790"/>
            <a:ext cx="4941771" cy="3200400"/>
          </a:xfrm>
        </p:spPr>
        <p:txBody>
          <a:bodyPr anchor="ctr">
            <a:noAutofit/>
          </a:bodyPr>
          <a:lstStyle>
            <a:lvl1pPr algn="l">
              <a:defRPr sz="3600" spc="150" baseline="0"/>
            </a:lvl1pPr>
          </a:lstStyle>
          <a:p>
            <a:r>
              <a:rPr lang="en-US" dirty="0"/>
              <a:t>CLICK TO add title</a:t>
            </a:r>
          </a:p>
        </p:txBody>
      </p:sp>
      <p:pic>
        <p:nvPicPr>
          <p:cNvPr id="8" name="Graphic 7">
            <a:extLst>
              <a:ext uri="{FF2B5EF4-FFF2-40B4-BE49-F238E27FC236}">
                <a16:creationId xmlns:a16="http://schemas.microsoft.com/office/drawing/2014/main" id="{A04F1E16-9A84-4D0E-9706-79C396AF6AE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 rotWithShape="1">
          <a:blip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rcRect l="9358" t="23650" b="-1"/>
          <a:stretch/>
        </p:blipFill>
        <p:spPr>
          <a:xfrm>
            <a:off x="0" y="0"/>
            <a:ext cx="9488312" cy="50543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682655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ble 1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E5C4E19-B78B-4E39-B661-7E6A2E6C500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1" y="895350"/>
            <a:ext cx="3247662" cy="1917700"/>
          </a:xfrm>
        </p:spPr>
        <p:txBody>
          <a:bodyPr>
            <a:normAutofit/>
          </a:bodyPr>
          <a:lstStyle>
            <a:lvl1pPr algn="l">
              <a:defRPr lang="en-US" sz="2400" kern="1200" spc="150" baseline="0" dirty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3" name="Content Placeholder 3">
            <a:extLst>
              <a:ext uri="{FF2B5EF4-FFF2-40B4-BE49-F238E27FC236}">
                <a16:creationId xmlns:a16="http://schemas.microsoft.com/office/drawing/2014/main" id="{A14C3057-3BCC-F9A2-98D8-17DDB36F1823}"/>
              </a:ext>
            </a:extLst>
          </p:cNvPr>
          <p:cNvSpPr>
            <a:spLocks noGrp="1"/>
          </p:cNvSpPr>
          <p:nvPr>
            <p:ph sz="half" idx="16" hasCustomPrompt="1"/>
          </p:nvPr>
        </p:nvSpPr>
        <p:spPr>
          <a:xfrm>
            <a:off x="838200" y="2813049"/>
            <a:ext cx="3247662" cy="3238499"/>
          </a:xfrm>
        </p:spPr>
        <p:txBody>
          <a:bodyPr tIns="0">
            <a:normAutofit/>
          </a:bodyPr>
          <a:lstStyle>
            <a:lvl1pPr marL="0" indent="0">
              <a:lnSpc>
                <a:spcPct val="100000"/>
              </a:lnSpc>
              <a:buFont typeface="Arial" panose="020B0604020202020204" pitchFamily="34" charset="0"/>
              <a:buNone/>
              <a:defRPr sz="1800" b="0" spc="50" baseline="0"/>
            </a:lvl1pPr>
            <a:lvl2pPr marL="283464" indent="-285750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800" spc="50" baseline="0"/>
            </a:lvl2pPr>
            <a:lvl3pPr marL="566928" indent="-285750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800" spc="50" baseline="0"/>
            </a:lvl3pPr>
            <a:lvl4pPr marL="859536" indent="-285750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800" spc="50" baseline="0"/>
            </a:lvl4pPr>
            <a:lvl5pPr marL="1152144" indent="-285750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800" spc="50" baseline="0"/>
            </a:lvl5pPr>
          </a:lstStyle>
          <a:p>
            <a:pPr lvl="0"/>
            <a:r>
              <a:rPr lang="en-US" dirty="0"/>
              <a:t>Click to add content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8" name="Table Placeholder 7">
            <a:extLst>
              <a:ext uri="{FF2B5EF4-FFF2-40B4-BE49-F238E27FC236}">
                <a16:creationId xmlns:a16="http://schemas.microsoft.com/office/drawing/2014/main" id="{C3975522-461E-4D79-B5B9-BF9471B54688}"/>
              </a:ext>
            </a:extLst>
          </p:cNvPr>
          <p:cNvSpPr>
            <a:spLocks noGrp="1"/>
          </p:cNvSpPr>
          <p:nvPr>
            <p:ph type="tbl" sz="quarter" idx="14"/>
          </p:nvPr>
        </p:nvSpPr>
        <p:spPr>
          <a:xfrm>
            <a:off x="4216396" y="895927"/>
            <a:ext cx="7137404" cy="5115889"/>
          </a:xfrm>
        </p:spPr>
        <p:txBody>
          <a:bodyPr>
            <a:normAutofit/>
          </a:bodyPr>
          <a:lstStyle>
            <a:lvl1pPr marL="0" indent="0" algn="ctr">
              <a:buNone/>
              <a:defRPr sz="2000"/>
            </a:lvl1pPr>
          </a:lstStyle>
          <a:p>
            <a:r>
              <a:rPr lang="en-US"/>
              <a:t>Click icon to add table</a:t>
            </a:r>
            <a:endParaRPr lang="en-US" dirty="0"/>
          </a:p>
        </p:txBody>
      </p:sp>
      <p:sp>
        <p:nvSpPr>
          <p:cNvPr id="10" name="Footer Placeholder 4">
            <a:extLst>
              <a:ext uri="{FF2B5EF4-FFF2-40B4-BE49-F238E27FC236}">
                <a16:creationId xmlns:a16="http://schemas.microsoft.com/office/drawing/2014/main" id="{5F91997C-538B-C8B9-14D7-31A1932F69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731615" y="6356349"/>
            <a:ext cx="3819228" cy="365125"/>
          </a:xfrm>
        </p:spPr>
        <p:txBody>
          <a:bodyPr/>
          <a:lstStyle>
            <a:lvl1pPr algn="l">
              <a:defRPr sz="900"/>
            </a:lvl1pPr>
          </a:lstStyle>
          <a:p>
            <a:r>
              <a:rPr lang="en-US" dirty="0"/>
              <a:t>PRESENTATION TITLE</a:t>
            </a:r>
          </a:p>
        </p:txBody>
      </p:sp>
      <p:sp>
        <p:nvSpPr>
          <p:cNvPr id="11" name="Slide Number Placeholder 5">
            <a:extLst>
              <a:ext uri="{FF2B5EF4-FFF2-40B4-BE49-F238E27FC236}">
                <a16:creationId xmlns:a16="http://schemas.microsoft.com/office/drawing/2014/main" id="{1F777EF4-982E-9337-7E82-31DC723C12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373350" y="6356349"/>
            <a:ext cx="987552" cy="365125"/>
          </a:xfrm>
        </p:spPr>
        <p:txBody>
          <a:bodyPr/>
          <a:lstStyle>
            <a:lvl1pPr>
              <a:defRPr sz="900"/>
            </a:lvl1pPr>
          </a:lstStyle>
          <a:p>
            <a:fld id="{A49DFD55-3C28-40EF-9E31-A92D2E4017FF}" type="slidenum">
              <a:rPr lang="en-US" smtClean="0"/>
              <a:pPr/>
              <a:t>‹#›</a:t>
            </a:fld>
            <a:endParaRPr lang="en-US" dirty="0"/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E34303BA-AFB6-0E22-486F-785994E3B7B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>
            <a:off x="0" y="0"/>
            <a:ext cx="2327564" cy="1505528"/>
            <a:chOff x="0" y="0"/>
            <a:chExt cx="2238376" cy="3105150"/>
          </a:xfrm>
        </p:grpSpPr>
        <p:cxnSp>
          <p:nvCxnSpPr>
            <p:cNvPr id="15" name="Straight Connector 14">
              <a:extLst>
                <a:ext uri="{FF2B5EF4-FFF2-40B4-BE49-F238E27FC236}">
                  <a16:creationId xmlns:a16="http://schemas.microsoft.com/office/drawing/2014/main" id="{F66E3A08-02EB-7B54-5089-E7A7F19FD725}"/>
                </a:ext>
              </a:extLst>
            </p:cNvPr>
            <p:cNvCxnSpPr>
              <a:cxnSpLocks/>
            </p:cNvCxnSpPr>
            <p:nvPr userDrawn="1"/>
          </p:nvCxnSpPr>
          <p:spPr>
            <a:xfrm flipH="1">
              <a:off x="0" y="0"/>
              <a:ext cx="1238250" cy="3105150"/>
            </a:xfrm>
            <a:prstGeom prst="line">
              <a:avLst/>
            </a:prstGeom>
            <a:ln w="31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>
              <a:extLst>
                <a:ext uri="{FF2B5EF4-FFF2-40B4-BE49-F238E27FC236}">
                  <a16:creationId xmlns:a16="http://schemas.microsoft.com/office/drawing/2014/main" id="{814F9BE5-00B2-ADDF-771C-AB098B36C820}"/>
                </a:ext>
              </a:extLst>
            </p:cNvPr>
            <p:cNvCxnSpPr>
              <a:cxnSpLocks/>
            </p:cNvCxnSpPr>
            <p:nvPr userDrawn="1"/>
          </p:nvCxnSpPr>
          <p:spPr>
            <a:xfrm flipH="1">
              <a:off x="0" y="0"/>
              <a:ext cx="2238376" cy="24765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232808163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CF3B5C-31C4-46BA-9FAD-72DF917A84D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337192"/>
            <a:ext cx="5655197" cy="1997867"/>
          </a:xfrm>
        </p:spPr>
        <p:txBody>
          <a:bodyPr anchor="b">
            <a:normAutofit/>
          </a:bodyPr>
          <a:lstStyle>
            <a:lvl1pPr>
              <a:defRPr lang="en-US" sz="2800" kern="1200" spc="150" baseline="0" dirty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659CD1F-9DFB-4048-9B9B-2BD7D4EC6400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838200" y="2705177"/>
            <a:ext cx="5733772" cy="448990"/>
          </a:xfrm>
        </p:spPr>
        <p:txBody>
          <a:bodyPr anchor="ctr">
            <a:noAutofit/>
          </a:bodyPr>
          <a:lstStyle>
            <a:lvl1pPr marL="0" indent="0">
              <a:buNone/>
              <a:defRPr lang="en-US" sz="1800" b="1" kern="1200" spc="50" baseline="0" dirty="0" smtClean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C9B20CF-6B91-4562-B799-0ABDAEBC0D2A}"/>
              </a:ext>
            </a:extLst>
          </p:cNvPr>
          <p:cNvSpPr>
            <a:spLocks noGrp="1"/>
          </p:cNvSpPr>
          <p:nvPr>
            <p:ph sz="half" idx="2" hasCustomPrompt="1"/>
          </p:nvPr>
        </p:nvSpPr>
        <p:spPr>
          <a:xfrm>
            <a:off x="838199" y="3154166"/>
            <a:ext cx="5733773" cy="3032733"/>
          </a:xfrm>
        </p:spPr>
        <p:txBody>
          <a:bodyPr>
            <a:normAutofit/>
          </a:bodyPr>
          <a:lstStyle>
            <a:lvl1pPr marL="285750" indent="-285750">
              <a:lnSpc>
                <a:spcPct val="100000"/>
              </a:lnSpc>
              <a:buFont typeface="Arial" panose="020B0604020202020204" pitchFamily="34" charset="0"/>
              <a:buChar char="•"/>
              <a:defRPr sz="1800" spc="50" baseline="0"/>
            </a:lvl1pPr>
            <a:lvl2pPr marL="742950" indent="-285750">
              <a:lnSpc>
                <a:spcPct val="100000"/>
              </a:lnSpc>
              <a:buFont typeface="Arial" panose="020B0604020202020204" pitchFamily="34" charset="0"/>
              <a:buChar char="•"/>
              <a:defRPr sz="1800" spc="50" baseline="0"/>
            </a:lvl2pPr>
            <a:lvl3pPr marL="1200150" indent="-285750">
              <a:lnSpc>
                <a:spcPct val="100000"/>
              </a:lnSpc>
              <a:buFont typeface="Arial" panose="020B0604020202020204" pitchFamily="34" charset="0"/>
              <a:buChar char="•"/>
              <a:defRPr sz="1800" spc="50" baseline="0"/>
            </a:lvl3pPr>
            <a:lvl4pPr marL="1657350" indent="-285750">
              <a:lnSpc>
                <a:spcPct val="100000"/>
              </a:lnSpc>
              <a:buFont typeface="Arial" panose="020B0604020202020204" pitchFamily="34" charset="0"/>
              <a:buChar char="•"/>
              <a:defRPr sz="1800" spc="50" baseline="0"/>
            </a:lvl4pPr>
            <a:lvl5pPr marL="2114550" indent="-285750">
              <a:lnSpc>
                <a:spcPct val="100000"/>
              </a:lnSpc>
              <a:buFont typeface="Arial" panose="020B0604020202020204" pitchFamily="34" charset="0"/>
              <a:buChar char="•"/>
              <a:defRPr sz="1800" spc="50" baseline="0"/>
            </a:lvl5pPr>
          </a:lstStyle>
          <a:p>
            <a:pPr lvl="0"/>
            <a:r>
              <a:rPr lang="en-US" dirty="0"/>
              <a:t>Click to add content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374FC39-67F6-42EA-BCD1-F69AE2F0F22D}"/>
              </a:ext>
            </a:extLst>
          </p:cNvPr>
          <p:cNvSpPr>
            <a:spLocks noGrp="1"/>
          </p:cNvSpPr>
          <p:nvPr>
            <p:ph type="body" sz="quarter" idx="3" hasCustomPrompt="1"/>
          </p:nvPr>
        </p:nvSpPr>
        <p:spPr>
          <a:xfrm>
            <a:off x="7887108" y="2705177"/>
            <a:ext cx="3943627" cy="448989"/>
          </a:xfrm>
        </p:spPr>
        <p:txBody>
          <a:bodyPr anchor="ctr">
            <a:noAutofit/>
          </a:bodyPr>
          <a:lstStyle>
            <a:lvl1pPr marL="0" indent="0">
              <a:buNone/>
              <a:defRPr lang="en-US" sz="1800" b="1" kern="1200" spc="50" baseline="0" dirty="0" smtClean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7" name="Content Placeholder 3">
            <a:extLst>
              <a:ext uri="{FF2B5EF4-FFF2-40B4-BE49-F238E27FC236}">
                <a16:creationId xmlns:a16="http://schemas.microsoft.com/office/drawing/2014/main" id="{0120DFF5-B64A-9744-4500-1D7BBA19BF1C}"/>
              </a:ext>
            </a:extLst>
          </p:cNvPr>
          <p:cNvSpPr>
            <a:spLocks noGrp="1"/>
          </p:cNvSpPr>
          <p:nvPr>
            <p:ph sz="half" idx="14" hasCustomPrompt="1"/>
          </p:nvPr>
        </p:nvSpPr>
        <p:spPr>
          <a:xfrm>
            <a:off x="7887107" y="3164867"/>
            <a:ext cx="3943627" cy="3032733"/>
          </a:xfrm>
        </p:spPr>
        <p:txBody>
          <a:bodyPr tIns="0">
            <a:normAutofit/>
          </a:bodyPr>
          <a:lstStyle>
            <a:lvl1pPr marL="0" indent="0">
              <a:lnSpc>
                <a:spcPct val="100000"/>
              </a:lnSpc>
              <a:buFont typeface="Arial" panose="020B0604020202020204" pitchFamily="34" charset="0"/>
              <a:buNone/>
              <a:defRPr sz="1800" b="0" spc="50" baseline="0"/>
            </a:lvl1pPr>
            <a:lvl2pPr marL="283464" indent="-285750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800" spc="50" baseline="0"/>
            </a:lvl2pPr>
            <a:lvl3pPr marL="566928" indent="-285750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800" spc="50" baseline="0"/>
            </a:lvl3pPr>
            <a:lvl4pPr marL="859536" indent="-285750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800" spc="50" baseline="0"/>
            </a:lvl4pPr>
            <a:lvl5pPr marL="1152144" indent="-285750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800" spc="50" baseline="0"/>
            </a:lvl5pPr>
          </a:lstStyle>
          <a:p>
            <a:pPr lvl="0"/>
            <a:r>
              <a:rPr lang="en-US" dirty="0"/>
              <a:t>Click to add content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CBE560E3-F935-488F-8F0E-191D7B6B54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43986" y="6356350"/>
            <a:ext cx="4114800" cy="365125"/>
          </a:xfrm>
        </p:spPr>
        <p:txBody>
          <a:bodyPr/>
          <a:lstStyle>
            <a:lvl1pPr algn="l">
              <a:defRPr sz="900"/>
            </a:lvl1pPr>
          </a:lstStyle>
          <a:p>
            <a:r>
              <a:rPr lang="en-US" dirty="0"/>
              <a:t>PRESENTATION TITLE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9B9CD8B2-CC23-467F-B0EE-2CC06D6308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900"/>
            </a:lvl1pPr>
          </a:lstStyle>
          <a:p>
            <a:fld id="{A49DFD55-3C28-40EF-9E31-A92D2E4017FF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13" name="Graphic 12">
            <a:extLst>
              <a:ext uri="{FF2B5EF4-FFF2-40B4-BE49-F238E27FC236}">
                <a16:creationId xmlns:a16="http://schemas.microsoft.com/office/drawing/2014/main" id="{E0588715-35AD-8BE1-A5FC-E28BDD3854A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 rotWithShape="1">
          <a:blip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rcRect l="18645" t="319" r="28732" b="73496"/>
          <a:stretch/>
        </p:blipFill>
        <p:spPr>
          <a:xfrm rot="10800000" flipH="1">
            <a:off x="6308436" y="-11"/>
            <a:ext cx="5883564" cy="23664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245194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ble 2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>
            <a:extLst>
              <a:ext uri="{FF2B5EF4-FFF2-40B4-BE49-F238E27FC236}">
                <a16:creationId xmlns:a16="http://schemas.microsoft.com/office/drawing/2014/main" id="{544E9C70-0200-3C21-7766-CB9EA5FBFA8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>
            <a:off x="0" y="0"/>
            <a:ext cx="2590800" cy="1027906"/>
            <a:chOff x="0" y="0"/>
            <a:chExt cx="2590800" cy="1027906"/>
          </a:xfrm>
        </p:grpSpPr>
        <p:cxnSp>
          <p:nvCxnSpPr>
            <p:cNvPr id="11" name="Straight Connector 10">
              <a:extLst>
                <a:ext uri="{FF2B5EF4-FFF2-40B4-BE49-F238E27FC236}">
                  <a16:creationId xmlns:a16="http://schemas.microsoft.com/office/drawing/2014/main" id="{1D5E4B16-2071-DEE9-BE53-F35AFBEFCA57}"/>
                </a:ext>
              </a:extLst>
            </p:cNvPr>
            <p:cNvCxnSpPr>
              <a:cxnSpLocks/>
            </p:cNvCxnSpPr>
            <p:nvPr userDrawn="1"/>
          </p:nvCxnSpPr>
          <p:spPr>
            <a:xfrm flipV="1">
              <a:off x="0" y="0"/>
              <a:ext cx="2590800" cy="762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1CB2B071-0355-D550-18A8-9D515CA16987}"/>
                </a:ext>
              </a:extLst>
            </p:cNvPr>
            <p:cNvCxnSpPr>
              <a:cxnSpLocks/>
            </p:cNvCxnSpPr>
            <p:nvPr userDrawn="1"/>
          </p:nvCxnSpPr>
          <p:spPr>
            <a:xfrm flipH="1">
              <a:off x="0" y="0"/>
              <a:ext cx="704850" cy="1027906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EE5C4E19-B78B-4E39-B661-7E6A2E6C500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353550"/>
            <a:ext cx="10515600" cy="1325563"/>
          </a:xfrm>
        </p:spPr>
        <p:txBody>
          <a:bodyPr anchor="b">
            <a:normAutofit/>
          </a:bodyPr>
          <a:lstStyle>
            <a:lvl1pPr algn="ctr">
              <a:defRPr lang="en-US" sz="2800" kern="1200" spc="150" baseline="0" dirty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8" name="Table Placeholder 7">
            <a:extLst>
              <a:ext uri="{FF2B5EF4-FFF2-40B4-BE49-F238E27FC236}">
                <a16:creationId xmlns:a16="http://schemas.microsoft.com/office/drawing/2014/main" id="{C3975522-461E-4D79-B5B9-BF9471B54688}"/>
              </a:ext>
            </a:extLst>
          </p:cNvPr>
          <p:cNvSpPr>
            <a:spLocks noGrp="1"/>
          </p:cNvSpPr>
          <p:nvPr>
            <p:ph type="tbl" sz="quarter" idx="14"/>
          </p:nvPr>
        </p:nvSpPr>
        <p:spPr>
          <a:xfrm>
            <a:off x="838200" y="2111381"/>
            <a:ext cx="10515600" cy="3570963"/>
          </a:xfrm>
        </p:spPr>
        <p:txBody>
          <a:bodyPr>
            <a:normAutofit/>
          </a:bodyPr>
          <a:lstStyle>
            <a:lvl1pPr marL="0" indent="0" algn="ctr">
              <a:buNone/>
              <a:defRPr sz="2000"/>
            </a:lvl1pPr>
          </a:lstStyle>
          <a:p>
            <a:r>
              <a:rPr lang="en-US"/>
              <a:t>Click icon to add table</a:t>
            </a:r>
            <a:endParaRPr lang="en-US" dirty="0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BFB554B2-4C33-2975-9F27-94B8AE71DF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38200" y="6356349"/>
            <a:ext cx="3819228" cy="365125"/>
          </a:xfrm>
        </p:spPr>
        <p:txBody>
          <a:bodyPr/>
          <a:lstStyle>
            <a:lvl1pPr algn="l">
              <a:defRPr sz="900"/>
            </a:lvl1pPr>
          </a:lstStyle>
          <a:p>
            <a:r>
              <a:rPr lang="en-US" dirty="0"/>
              <a:t>PRESENTATION TITLE</a:t>
            </a:r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503C6776-E983-2BA3-1054-75996FE0FD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373350" y="6356349"/>
            <a:ext cx="987552" cy="365125"/>
          </a:xfrm>
        </p:spPr>
        <p:txBody>
          <a:bodyPr/>
          <a:lstStyle>
            <a:lvl1pPr>
              <a:defRPr sz="900"/>
            </a:lvl1pPr>
          </a:lstStyle>
          <a:p>
            <a:fld id="{A49DFD55-3C28-40EF-9E31-A92D2E4017FF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7068003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Closing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5B3628-62D7-4A6D-A79F-34DE91DBA31E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4267200" y="1615736"/>
            <a:ext cx="4179570" cy="1524735"/>
          </a:xfrm>
        </p:spPr>
        <p:txBody>
          <a:bodyPr anchor="b">
            <a:noAutofit/>
          </a:bodyPr>
          <a:lstStyle>
            <a:lvl1pPr algn="l">
              <a:defRPr sz="3600" spc="150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5457758-A125-4CEA-A3D5-CBD010417BD2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4267200" y="3238103"/>
            <a:ext cx="4179570" cy="2850181"/>
          </a:xfrm>
        </p:spPr>
        <p:txBody>
          <a:bodyPr>
            <a:normAutofit/>
          </a:bodyPr>
          <a:lstStyle>
            <a:lvl1pPr marL="0" indent="0" algn="l">
              <a:lnSpc>
                <a:spcPct val="150000"/>
              </a:lnSpc>
              <a:buNone/>
              <a:defRPr sz="1800" spc="50" baseline="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add subtitle</a:t>
            </a:r>
          </a:p>
        </p:txBody>
      </p:sp>
      <p:pic>
        <p:nvPicPr>
          <p:cNvPr id="6" name="Graphic 5">
            <a:extLst>
              <a:ext uri="{FF2B5EF4-FFF2-40B4-BE49-F238E27FC236}">
                <a16:creationId xmlns:a16="http://schemas.microsoft.com/office/drawing/2014/main" id="{ED3361C9-310A-4255-A94E-B77588962DA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p:blipFill>
        <p:spPr>
          <a:xfrm>
            <a:off x="0" y="0"/>
            <a:ext cx="3176938" cy="6858000"/>
          </a:xfrm>
          <a:prstGeom prst="rect">
            <a:avLst/>
          </a:prstGeom>
        </p:spPr>
      </p:pic>
      <p:sp>
        <p:nvSpPr>
          <p:cNvPr id="10" name="Footer Placeholder 7">
            <a:extLst>
              <a:ext uri="{FF2B5EF4-FFF2-40B4-BE49-F238E27FC236}">
                <a16:creationId xmlns:a16="http://schemas.microsoft.com/office/drawing/2014/main" id="{6026D44C-0B39-4DE1-A0FC-5615DDAAE3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267200" y="6356350"/>
            <a:ext cx="4179570" cy="365125"/>
          </a:xfrm>
        </p:spPr>
        <p:txBody>
          <a:bodyPr/>
          <a:lstStyle>
            <a:lvl1pPr algn="l">
              <a:defRPr sz="900"/>
            </a:lvl1pPr>
          </a:lstStyle>
          <a:p>
            <a:r>
              <a:rPr lang="en-US" dirty="0"/>
              <a:t>PRESENTATION TITLE</a:t>
            </a:r>
          </a:p>
        </p:txBody>
      </p:sp>
      <p:sp>
        <p:nvSpPr>
          <p:cNvPr id="11" name="Slide Number Placeholder 8">
            <a:extLst>
              <a:ext uri="{FF2B5EF4-FFF2-40B4-BE49-F238E27FC236}">
                <a16:creationId xmlns:a16="http://schemas.microsoft.com/office/drawing/2014/main" id="{0F8222B4-B618-42C4-8BDB-D2E4DF2F22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579428" y="6356350"/>
            <a:ext cx="1774371" cy="365125"/>
          </a:xfrm>
        </p:spPr>
        <p:txBody>
          <a:bodyPr/>
          <a:lstStyle>
            <a:lvl1pPr>
              <a:defRPr sz="900"/>
            </a:lvl1pPr>
          </a:lstStyle>
          <a:p>
            <a:fld id="{A49DFD55-3C28-40EF-9E31-A92D2E4017FF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9114042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Agenda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Graphic 7">
            <a:extLst>
              <a:ext uri="{FF2B5EF4-FFF2-40B4-BE49-F238E27FC236}">
                <a16:creationId xmlns:a16="http://schemas.microsoft.com/office/drawing/2014/main" id="{D514C6BF-376E-43E8-881D-2E767426990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 rotWithShape="1">
          <a:blip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rcRect t="18301" r="28341" b="23071"/>
          <a:stretch/>
        </p:blipFill>
        <p:spPr>
          <a:xfrm>
            <a:off x="4229100" y="0"/>
            <a:ext cx="7962901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F0A9B92-C2D0-466A-A680-A35832C452B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333500" y="1020445"/>
            <a:ext cx="2895600" cy="1325563"/>
          </a:xfrm>
        </p:spPr>
        <p:txBody>
          <a:bodyPr anchor="b">
            <a:normAutofit/>
          </a:bodyPr>
          <a:lstStyle>
            <a:lvl1pPr>
              <a:defRPr sz="2800" spc="150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DA41CE6-5A88-4C5C-B2A4-6A5D2153B16F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1333500" y="2674013"/>
            <a:ext cx="2895600" cy="3269589"/>
          </a:xfrm>
        </p:spPr>
        <p:txBody>
          <a:bodyPr>
            <a:normAutofit/>
          </a:bodyPr>
          <a:lstStyle>
            <a:lvl1pPr marL="0" indent="0">
              <a:lnSpc>
                <a:spcPct val="140000"/>
              </a:lnSpc>
              <a:spcBef>
                <a:spcPts val="1000"/>
              </a:spcBef>
              <a:buNone/>
              <a:defRPr sz="1800">
                <a:solidFill>
                  <a:schemeClr val="bg1"/>
                </a:solidFill>
              </a:defRPr>
            </a:lvl1pPr>
            <a:lvl2pPr marL="457200" indent="0">
              <a:lnSpc>
                <a:spcPct val="140000"/>
              </a:lnSpc>
              <a:spcBef>
                <a:spcPts val="1000"/>
              </a:spcBef>
              <a:buNone/>
              <a:defRPr sz="1800">
                <a:solidFill>
                  <a:schemeClr val="bg1"/>
                </a:solidFill>
              </a:defRPr>
            </a:lvl2pPr>
            <a:lvl3pPr marL="914400" indent="0">
              <a:lnSpc>
                <a:spcPct val="140000"/>
              </a:lnSpc>
              <a:spcBef>
                <a:spcPts val="1000"/>
              </a:spcBef>
              <a:buNone/>
              <a:defRPr sz="1800">
                <a:solidFill>
                  <a:schemeClr val="bg1"/>
                </a:solidFill>
              </a:defRPr>
            </a:lvl3pPr>
            <a:lvl4pPr marL="1371600" indent="0">
              <a:lnSpc>
                <a:spcPct val="140000"/>
              </a:lnSpc>
              <a:spcBef>
                <a:spcPts val="1000"/>
              </a:spcBef>
              <a:buNone/>
              <a:defRPr sz="1800">
                <a:solidFill>
                  <a:schemeClr val="bg1"/>
                </a:solidFill>
              </a:defRPr>
            </a:lvl4pPr>
            <a:lvl5pPr marL="1828800" indent="0">
              <a:lnSpc>
                <a:spcPct val="140000"/>
              </a:lnSpc>
              <a:spcBef>
                <a:spcPts val="1000"/>
              </a:spcBef>
              <a:buNone/>
              <a:defRPr sz="18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add content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727F11D-8AF8-44D6-A48B-D8C7779B8B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333500" y="6356349"/>
            <a:ext cx="3819228" cy="365125"/>
          </a:xfrm>
        </p:spPr>
        <p:txBody>
          <a:bodyPr/>
          <a:lstStyle>
            <a:lvl1pPr algn="l">
              <a:defRPr sz="900"/>
            </a:lvl1pPr>
          </a:lstStyle>
          <a:p>
            <a:r>
              <a:rPr lang="en-US" dirty="0"/>
              <a:t>PRESENTATION TITLE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58C0879-6B0F-4AF6-A997-EC61DA8964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373350" y="6356349"/>
            <a:ext cx="987552" cy="365125"/>
          </a:xfrm>
        </p:spPr>
        <p:txBody>
          <a:bodyPr/>
          <a:lstStyle>
            <a:lvl1pPr>
              <a:defRPr sz="900"/>
            </a:lvl1pPr>
          </a:lstStyle>
          <a:p>
            <a:fld id="{A49DFD55-3C28-40EF-9E31-A92D2E4017FF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8212493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Break 1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5B3628-62D7-4A6D-A79F-34DE91DBA31E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991350" y="487018"/>
            <a:ext cx="4179570" cy="3377354"/>
          </a:xfrm>
        </p:spPr>
        <p:txBody>
          <a:bodyPr anchor="b">
            <a:noAutofit/>
          </a:bodyPr>
          <a:lstStyle>
            <a:lvl1pPr algn="l">
              <a:defRPr sz="3600" spc="150" baseline="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add title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4A96E214-6A61-C8A7-B1DB-C8C260C1344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>
            <a:off x="0" y="0"/>
            <a:ext cx="6557818" cy="6858000"/>
            <a:chOff x="0" y="0"/>
            <a:chExt cx="4762501" cy="5186363"/>
          </a:xfrm>
        </p:grpSpPr>
        <p:cxnSp>
          <p:nvCxnSpPr>
            <p:cNvPr id="5" name="Straight Connector 4">
              <a:extLst>
                <a:ext uri="{FF2B5EF4-FFF2-40B4-BE49-F238E27FC236}">
                  <a16:creationId xmlns:a16="http://schemas.microsoft.com/office/drawing/2014/main" id="{A18BC1BC-99D6-D9F4-19F9-AAE722E2AE61}"/>
                </a:ext>
              </a:extLst>
            </p:cNvPr>
            <p:cNvCxnSpPr>
              <a:cxnSpLocks/>
            </p:cNvCxnSpPr>
            <p:nvPr userDrawn="1"/>
          </p:nvCxnSpPr>
          <p:spPr>
            <a:xfrm flipH="1" flipV="1">
              <a:off x="0" y="876300"/>
              <a:ext cx="4762500" cy="1628775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" name="Straight Connector 5">
              <a:extLst>
                <a:ext uri="{FF2B5EF4-FFF2-40B4-BE49-F238E27FC236}">
                  <a16:creationId xmlns:a16="http://schemas.microsoft.com/office/drawing/2014/main" id="{6816F797-248B-2C75-29B9-DB65A809D47B}"/>
                </a:ext>
              </a:extLst>
            </p:cNvPr>
            <p:cNvCxnSpPr>
              <a:cxnSpLocks/>
            </p:cNvCxnSpPr>
            <p:nvPr userDrawn="1"/>
          </p:nvCxnSpPr>
          <p:spPr>
            <a:xfrm flipH="1" flipV="1">
              <a:off x="2638425" y="0"/>
              <a:ext cx="2124076" cy="5186363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28250179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Break 2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5B3628-62D7-4A6D-A79F-34DE91DBA31E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991350" y="487680"/>
            <a:ext cx="4179570" cy="3376691"/>
          </a:xfrm>
        </p:spPr>
        <p:txBody>
          <a:bodyPr anchor="b">
            <a:noAutofit/>
          </a:bodyPr>
          <a:lstStyle>
            <a:lvl1pPr algn="l">
              <a:defRPr sz="3600" spc="150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add title</a:t>
            </a: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5D8E94DD-0F7B-3F92-58EA-5F06D557BF4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>
            <a:off x="3990667" y="0"/>
            <a:ext cx="1126278" cy="2512291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419F5397-34DB-BC88-ADF5-AA470A06FE50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-5080"/>
            <a:ext cx="6576291" cy="6872605"/>
          </a:xfrm>
          <a:custGeom>
            <a:avLst/>
            <a:gdLst>
              <a:gd name="connsiteX0" fmla="*/ 0 w 6576291"/>
              <a:gd name="connsiteY0" fmla="*/ 0 h 6867525"/>
              <a:gd name="connsiteX1" fmla="*/ 6576291 w 6576291"/>
              <a:gd name="connsiteY1" fmla="*/ 0 h 6867525"/>
              <a:gd name="connsiteX2" fmla="*/ 6576291 w 6576291"/>
              <a:gd name="connsiteY2" fmla="*/ 6867525 h 6867525"/>
              <a:gd name="connsiteX3" fmla="*/ 0 w 6576291"/>
              <a:gd name="connsiteY3" fmla="*/ 6867525 h 6867525"/>
              <a:gd name="connsiteX4" fmla="*/ 0 w 6576291"/>
              <a:gd name="connsiteY4" fmla="*/ 0 h 6867525"/>
              <a:gd name="connsiteX0" fmla="*/ 0 w 6576291"/>
              <a:gd name="connsiteY0" fmla="*/ 5080 h 6872605"/>
              <a:gd name="connsiteX1" fmla="*/ 3604491 w 6576291"/>
              <a:gd name="connsiteY1" fmla="*/ 0 h 6872605"/>
              <a:gd name="connsiteX2" fmla="*/ 6576291 w 6576291"/>
              <a:gd name="connsiteY2" fmla="*/ 6872605 h 6872605"/>
              <a:gd name="connsiteX3" fmla="*/ 0 w 6576291"/>
              <a:gd name="connsiteY3" fmla="*/ 6872605 h 6872605"/>
              <a:gd name="connsiteX4" fmla="*/ 0 w 6576291"/>
              <a:gd name="connsiteY4" fmla="*/ 5080 h 6872605"/>
              <a:gd name="connsiteX0" fmla="*/ 0 w 6576291"/>
              <a:gd name="connsiteY0" fmla="*/ 0 h 6867525"/>
              <a:gd name="connsiteX1" fmla="*/ 3624811 w 6576291"/>
              <a:gd name="connsiteY1" fmla="*/ 10160 h 6867525"/>
              <a:gd name="connsiteX2" fmla="*/ 6576291 w 6576291"/>
              <a:gd name="connsiteY2" fmla="*/ 6867525 h 6867525"/>
              <a:gd name="connsiteX3" fmla="*/ 0 w 6576291"/>
              <a:gd name="connsiteY3" fmla="*/ 6867525 h 6867525"/>
              <a:gd name="connsiteX4" fmla="*/ 0 w 6576291"/>
              <a:gd name="connsiteY4" fmla="*/ 0 h 6867525"/>
              <a:gd name="connsiteX0" fmla="*/ 0 w 6576291"/>
              <a:gd name="connsiteY0" fmla="*/ 5080 h 6872605"/>
              <a:gd name="connsiteX1" fmla="*/ 3629891 w 6576291"/>
              <a:gd name="connsiteY1" fmla="*/ 0 h 6872605"/>
              <a:gd name="connsiteX2" fmla="*/ 6576291 w 6576291"/>
              <a:gd name="connsiteY2" fmla="*/ 6872605 h 6872605"/>
              <a:gd name="connsiteX3" fmla="*/ 0 w 6576291"/>
              <a:gd name="connsiteY3" fmla="*/ 6872605 h 6872605"/>
              <a:gd name="connsiteX4" fmla="*/ 0 w 6576291"/>
              <a:gd name="connsiteY4" fmla="*/ 5080 h 68726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576291" h="6872605">
                <a:moveTo>
                  <a:pt x="0" y="5080"/>
                </a:moveTo>
                <a:lnTo>
                  <a:pt x="3629891" y="0"/>
                </a:lnTo>
                <a:lnTo>
                  <a:pt x="6576291" y="6872605"/>
                </a:lnTo>
                <a:lnTo>
                  <a:pt x="0" y="6872605"/>
                </a:lnTo>
                <a:lnTo>
                  <a:pt x="0" y="5080"/>
                </a:lnTo>
                <a:close/>
              </a:path>
            </a:pathLst>
          </a:custGeom>
        </p:spPr>
        <p:txBody>
          <a:bodyPr lIns="182880" tIns="182880" bIns="91440">
            <a:normAutofit/>
          </a:bodyPr>
          <a:lstStyle>
            <a:lvl1pPr marL="0" indent="0">
              <a:buNone/>
              <a:defRPr sz="2000">
                <a:solidFill>
                  <a:schemeClr val="bg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5401864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trodu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3A3821F-4537-4AE7-8829-C2E3AE60F6E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322318" y="268360"/>
            <a:ext cx="7288282" cy="2121177"/>
          </a:xfrm>
        </p:spPr>
        <p:txBody>
          <a:bodyPr anchor="b">
            <a:normAutofit/>
          </a:bodyPr>
          <a:lstStyle>
            <a:lvl1pPr>
              <a:defRPr lang="en-US" sz="2800" kern="1200" spc="150" baseline="0" dirty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3" name="Content Placeholder 3">
            <a:extLst>
              <a:ext uri="{FF2B5EF4-FFF2-40B4-BE49-F238E27FC236}">
                <a16:creationId xmlns:a16="http://schemas.microsoft.com/office/drawing/2014/main" id="{EAC9D25F-5B3D-F5B2-5D02-C6BC6AA8987B}"/>
              </a:ext>
            </a:extLst>
          </p:cNvPr>
          <p:cNvSpPr>
            <a:spLocks noGrp="1"/>
          </p:cNvSpPr>
          <p:nvPr>
            <p:ph sz="half" idx="2" hasCustomPrompt="1"/>
          </p:nvPr>
        </p:nvSpPr>
        <p:spPr>
          <a:xfrm>
            <a:off x="1322388" y="2763078"/>
            <a:ext cx="7288212" cy="3407051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buFont typeface="Arial" panose="020B0604020202020204" pitchFamily="34" charset="0"/>
              <a:buNone/>
              <a:defRPr sz="1800" b="1" spc="50" baseline="0"/>
            </a:lvl1pPr>
            <a:lvl2pPr marL="283464" indent="-285750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800" spc="50" baseline="0"/>
            </a:lvl2pPr>
            <a:lvl3pPr marL="566928" indent="-285750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800" spc="50" baseline="0"/>
            </a:lvl3pPr>
            <a:lvl4pPr marL="859536" indent="-285750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800" spc="50" baseline="0"/>
            </a:lvl4pPr>
            <a:lvl5pPr marL="1143000" indent="-285750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800" spc="50" baseline="0"/>
            </a:lvl5pPr>
          </a:lstStyle>
          <a:p>
            <a:pPr lvl="0"/>
            <a:r>
              <a:rPr lang="en-US" dirty="0"/>
              <a:t>Click to add content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18E16CF1-2502-F2F0-2C27-2DD7979033E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>
            <a:off x="9096374" y="-25401"/>
            <a:ext cx="3095625" cy="6883401"/>
            <a:chOff x="9096375" y="-25401"/>
            <a:chExt cx="3095625" cy="6883401"/>
          </a:xfrm>
        </p:grpSpPr>
        <p:cxnSp>
          <p:nvCxnSpPr>
            <p:cNvPr id="10" name="Straight Connector 9">
              <a:extLst>
                <a:ext uri="{FF2B5EF4-FFF2-40B4-BE49-F238E27FC236}">
                  <a16:creationId xmlns:a16="http://schemas.microsoft.com/office/drawing/2014/main" id="{6322A6FB-333C-65AE-23D8-08BCEA174D43}"/>
                </a:ext>
              </a:extLst>
            </p:cNvPr>
            <p:cNvCxnSpPr/>
            <p:nvPr userDrawn="1"/>
          </p:nvCxnSpPr>
          <p:spPr>
            <a:xfrm>
              <a:off x="9096375" y="1497012"/>
              <a:ext cx="3095625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>
              <a:extLst>
                <a:ext uri="{FF2B5EF4-FFF2-40B4-BE49-F238E27FC236}">
                  <a16:creationId xmlns:a16="http://schemas.microsoft.com/office/drawing/2014/main" id="{162BB247-4598-A983-DEBF-6F042C1DB0BC}"/>
                </a:ext>
              </a:extLst>
            </p:cNvPr>
            <p:cNvCxnSpPr>
              <a:cxnSpLocks/>
            </p:cNvCxnSpPr>
            <p:nvPr userDrawn="1"/>
          </p:nvCxnSpPr>
          <p:spPr>
            <a:xfrm flipH="1">
              <a:off x="9381744" y="-25401"/>
              <a:ext cx="2810256" cy="6883401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34E84FEE-D475-A71D-7996-5925602ECF9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 rot="10800000" flipH="1">
            <a:off x="-1" y="-25403"/>
            <a:ext cx="1210573" cy="2048161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Footer Placeholder 4">
            <a:extLst>
              <a:ext uri="{FF2B5EF4-FFF2-40B4-BE49-F238E27FC236}">
                <a16:creationId xmlns:a16="http://schemas.microsoft.com/office/drawing/2014/main" id="{7459776D-4049-CB00-C321-0627C169BC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333500" y="6356349"/>
            <a:ext cx="3819228" cy="365125"/>
          </a:xfrm>
        </p:spPr>
        <p:txBody>
          <a:bodyPr/>
          <a:lstStyle>
            <a:lvl1pPr algn="l">
              <a:defRPr sz="900"/>
            </a:lvl1pPr>
          </a:lstStyle>
          <a:p>
            <a:r>
              <a:rPr lang="en-US" dirty="0"/>
              <a:t>PRESENTATION TITLE</a:t>
            </a:r>
          </a:p>
        </p:txBody>
      </p:sp>
      <p:sp>
        <p:nvSpPr>
          <p:cNvPr id="16" name="Slide Number Placeholder 5">
            <a:extLst>
              <a:ext uri="{FF2B5EF4-FFF2-40B4-BE49-F238E27FC236}">
                <a16:creationId xmlns:a16="http://schemas.microsoft.com/office/drawing/2014/main" id="{EDE114AF-34C6-A062-7340-858BC27DA2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373350" y="6356349"/>
            <a:ext cx="987552" cy="365125"/>
          </a:xfrm>
        </p:spPr>
        <p:txBody>
          <a:bodyPr/>
          <a:lstStyle>
            <a:lvl1pPr>
              <a:defRPr sz="900"/>
            </a:lvl1pPr>
          </a:lstStyle>
          <a:p>
            <a:fld id="{A49DFD55-3C28-40EF-9E31-A92D2E4017FF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4973593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Break 3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5B3628-62D7-4A6D-A79F-34DE91DBA31E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991350" y="406400"/>
            <a:ext cx="4179570" cy="3457971"/>
          </a:xfrm>
        </p:spPr>
        <p:txBody>
          <a:bodyPr anchor="b">
            <a:noAutofit/>
          </a:bodyPr>
          <a:lstStyle>
            <a:lvl1pPr algn="l">
              <a:defRPr sz="3600" spc="150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add title</a:t>
            </a:r>
          </a:p>
        </p:txBody>
      </p:sp>
      <p:pic>
        <p:nvPicPr>
          <p:cNvPr id="4" name="Graphic 3">
            <a:extLst>
              <a:ext uri="{FF2B5EF4-FFF2-40B4-BE49-F238E27FC236}">
                <a16:creationId xmlns:a16="http://schemas.microsoft.com/office/drawing/2014/main" id="{5E045004-3604-59DC-13E0-7A0B2DF78C4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p:blipFill>
        <p:spPr>
          <a:xfrm>
            <a:off x="0" y="828675"/>
            <a:ext cx="5876925" cy="52006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032969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 1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Graphic 9">
            <a:extLst>
              <a:ext uri="{FF2B5EF4-FFF2-40B4-BE49-F238E27FC236}">
                <a16:creationId xmlns:a16="http://schemas.microsoft.com/office/drawing/2014/main" id="{955F7B05-9431-1FBA-415D-6CF2DF562B9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 rotWithShape="1">
          <a:blip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rcRect l="39434" t="20278" b="22673"/>
          <a:stretch/>
        </p:blipFill>
        <p:spPr>
          <a:xfrm>
            <a:off x="25785" y="0"/>
            <a:ext cx="4093633" cy="391239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81CF3B5C-31C4-46BA-9FAD-72DF917A84D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933700" y="568961"/>
            <a:ext cx="8420100" cy="1780860"/>
          </a:xfrm>
        </p:spPr>
        <p:txBody>
          <a:bodyPr anchor="b">
            <a:normAutofit/>
          </a:bodyPr>
          <a:lstStyle>
            <a:lvl1pPr>
              <a:defRPr lang="en-US" sz="2800" kern="1200" spc="150" baseline="0" dirty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659CD1F-9DFB-4048-9B9B-2BD7D4EC6400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2933700" y="2797255"/>
            <a:ext cx="3924300" cy="464499"/>
          </a:xfrm>
        </p:spPr>
        <p:txBody>
          <a:bodyPr anchor="t">
            <a:normAutofit/>
          </a:bodyPr>
          <a:lstStyle>
            <a:lvl1pPr marL="0" indent="0">
              <a:buNone/>
              <a:defRPr lang="en-US" sz="1800" b="1" kern="1200" spc="50" baseline="0" dirty="0" smtClean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7" name="Content Placeholder 3">
            <a:extLst>
              <a:ext uri="{FF2B5EF4-FFF2-40B4-BE49-F238E27FC236}">
                <a16:creationId xmlns:a16="http://schemas.microsoft.com/office/drawing/2014/main" id="{07FF22E3-5928-787E-B062-FA18127D3BD9}"/>
              </a:ext>
            </a:extLst>
          </p:cNvPr>
          <p:cNvSpPr>
            <a:spLocks noGrp="1"/>
          </p:cNvSpPr>
          <p:nvPr>
            <p:ph sz="half" idx="13" hasCustomPrompt="1"/>
          </p:nvPr>
        </p:nvSpPr>
        <p:spPr>
          <a:xfrm>
            <a:off x="2933700" y="3251596"/>
            <a:ext cx="3943627" cy="3234264"/>
          </a:xfrm>
        </p:spPr>
        <p:txBody>
          <a:bodyPr tIns="0">
            <a:normAutofit/>
          </a:bodyPr>
          <a:lstStyle>
            <a:lvl1pPr marL="0" indent="0">
              <a:lnSpc>
                <a:spcPct val="100000"/>
              </a:lnSpc>
              <a:buFont typeface="Arial" panose="020B0604020202020204" pitchFamily="34" charset="0"/>
              <a:buNone/>
              <a:defRPr sz="1800" b="0" spc="50" baseline="0"/>
            </a:lvl1pPr>
            <a:lvl2pPr marL="283464" indent="-285750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800" spc="50" baseline="0"/>
            </a:lvl2pPr>
            <a:lvl3pPr marL="566928" indent="-285750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800" spc="50" baseline="0"/>
            </a:lvl3pPr>
            <a:lvl4pPr marL="859536" indent="-285750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800" spc="50" baseline="0"/>
            </a:lvl4pPr>
            <a:lvl5pPr marL="1143000" indent="-285750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800" spc="50" baseline="0"/>
            </a:lvl5pPr>
          </a:lstStyle>
          <a:p>
            <a:pPr lvl="0"/>
            <a:r>
              <a:rPr lang="en-US" dirty="0"/>
              <a:t>Click to add content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374FC39-67F6-42EA-BCD1-F69AE2F0F22D}"/>
              </a:ext>
            </a:extLst>
          </p:cNvPr>
          <p:cNvSpPr>
            <a:spLocks noGrp="1"/>
          </p:cNvSpPr>
          <p:nvPr>
            <p:ph type="body" sz="quarter" idx="3" hasCustomPrompt="1"/>
          </p:nvPr>
        </p:nvSpPr>
        <p:spPr>
          <a:xfrm>
            <a:off x="7410173" y="2797255"/>
            <a:ext cx="3943627" cy="464499"/>
          </a:xfrm>
        </p:spPr>
        <p:txBody>
          <a:bodyPr anchor="t">
            <a:normAutofit/>
          </a:bodyPr>
          <a:lstStyle>
            <a:lvl1pPr marL="0" indent="0">
              <a:buNone/>
              <a:defRPr lang="en-US" sz="1800" b="1" kern="1200" spc="50" baseline="0" dirty="0" smtClean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9" name="Content Placeholder 3">
            <a:extLst>
              <a:ext uri="{FF2B5EF4-FFF2-40B4-BE49-F238E27FC236}">
                <a16:creationId xmlns:a16="http://schemas.microsoft.com/office/drawing/2014/main" id="{178E4D0B-96F1-45F3-6B2A-5FA31A37257F}"/>
              </a:ext>
            </a:extLst>
          </p:cNvPr>
          <p:cNvSpPr>
            <a:spLocks noGrp="1"/>
          </p:cNvSpPr>
          <p:nvPr>
            <p:ph sz="half" idx="14" hasCustomPrompt="1"/>
          </p:nvPr>
        </p:nvSpPr>
        <p:spPr>
          <a:xfrm>
            <a:off x="7410173" y="3251595"/>
            <a:ext cx="3943627" cy="3234264"/>
          </a:xfrm>
        </p:spPr>
        <p:txBody>
          <a:bodyPr tIns="0">
            <a:normAutofit/>
          </a:bodyPr>
          <a:lstStyle>
            <a:lvl1pPr marL="0" indent="0">
              <a:lnSpc>
                <a:spcPct val="100000"/>
              </a:lnSpc>
              <a:buFont typeface="Arial" panose="020B0604020202020204" pitchFamily="34" charset="0"/>
              <a:buNone/>
              <a:defRPr sz="1800" b="0" spc="50" baseline="0"/>
            </a:lvl1pPr>
            <a:lvl2pPr marL="283464" indent="-285750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800" spc="50" baseline="0"/>
            </a:lvl2pPr>
            <a:lvl3pPr marL="566928" indent="-285750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800" spc="50" baseline="0"/>
            </a:lvl3pPr>
            <a:lvl4pPr marL="859536" indent="-285750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800" spc="50" baseline="0"/>
            </a:lvl4pPr>
            <a:lvl5pPr marL="1143000" indent="-285750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800" spc="50" baseline="0"/>
            </a:lvl5pPr>
          </a:lstStyle>
          <a:p>
            <a:pPr lvl="0"/>
            <a:r>
              <a:rPr lang="en-US" dirty="0"/>
              <a:t>Click to add content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3" name="Footer Placeholder 4">
            <a:extLst>
              <a:ext uri="{FF2B5EF4-FFF2-40B4-BE49-F238E27FC236}">
                <a16:creationId xmlns:a16="http://schemas.microsoft.com/office/drawing/2014/main" id="{5F41582C-9AD2-F126-40F3-D43E77D158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969260" y="6356349"/>
            <a:ext cx="3819228" cy="365125"/>
          </a:xfrm>
        </p:spPr>
        <p:txBody>
          <a:bodyPr/>
          <a:lstStyle>
            <a:lvl1pPr algn="l">
              <a:defRPr sz="900"/>
            </a:lvl1pPr>
          </a:lstStyle>
          <a:p>
            <a:r>
              <a:rPr lang="en-US" dirty="0"/>
              <a:t>PRESENTATION TITLE</a:t>
            </a:r>
          </a:p>
        </p:txBody>
      </p:sp>
      <p:sp>
        <p:nvSpPr>
          <p:cNvPr id="14" name="Slide Number Placeholder 5">
            <a:extLst>
              <a:ext uri="{FF2B5EF4-FFF2-40B4-BE49-F238E27FC236}">
                <a16:creationId xmlns:a16="http://schemas.microsoft.com/office/drawing/2014/main" id="{341F76B1-7BEF-7A88-1394-1164BFF082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373350" y="6356349"/>
            <a:ext cx="987552" cy="365125"/>
          </a:xfrm>
        </p:spPr>
        <p:txBody>
          <a:bodyPr/>
          <a:lstStyle>
            <a:lvl1pPr>
              <a:defRPr sz="900"/>
            </a:lvl1pPr>
          </a:lstStyle>
          <a:p>
            <a:fld id="{A49DFD55-3C28-40EF-9E31-A92D2E4017FF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401277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 2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CF3B5C-31C4-46BA-9FAD-72DF917A84D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341120" y="558801"/>
            <a:ext cx="9953308" cy="1780860"/>
          </a:xfrm>
        </p:spPr>
        <p:txBody>
          <a:bodyPr anchor="b">
            <a:normAutofit/>
          </a:bodyPr>
          <a:lstStyle>
            <a:lvl1pPr>
              <a:defRPr lang="en-US" sz="2800" kern="1200" spc="150" baseline="0" dirty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/>
              <a:t>CLICK TO add title</a:t>
            </a: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6A217F83-0BDB-C70B-29FE-2651DE19153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>
            <a:off x="4429817" y="0"/>
            <a:ext cx="7762183" cy="2754814"/>
            <a:chOff x="7334250" y="0"/>
            <a:chExt cx="4857750" cy="1724025"/>
          </a:xfrm>
        </p:grpSpPr>
        <p:cxnSp>
          <p:nvCxnSpPr>
            <p:cNvPr id="11" name="Straight Connector 10">
              <a:extLst>
                <a:ext uri="{FF2B5EF4-FFF2-40B4-BE49-F238E27FC236}">
                  <a16:creationId xmlns:a16="http://schemas.microsoft.com/office/drawing/2014/main" id="{E0C62368-3F79-C078-7086-B23D2F5A09F8}"/>
                </a:ext>
              </a:extLst>
            </p:cNvPr>
            <p:cNvCxnSpPr/>
            <p:nvPr userDrawn="1"/>
          </p:nvCxnSpPr>
          <p:spPr>
            <a:xfrm flipH="1" flipV="1">
              <a:off x="7334250" y="0"/>
              <a:ext cx="4857750" cy="762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609BDD71-BF2E-BDB0-A625-D8371AEA1CAB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11487150" y="0"/>
              <a:ext cx="704850" cy="1724025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5" name="Text Placeholder 2">
            <a:extLst>
              <a:ext uri="{FF2B5EF4-FFF2-40B4-BE49-F238E27FC236}">
                <a16:creationId xmlns:a16="http://schemas.microsoft.com/office/drawing/2014/main" id="{83354B96-CD25-BE1C-8CA2-3825F820B759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1341120" y="2960877"/>
            <a:ext cx="2722880" cy="351284"/>
          </a:xfrm>
        </p:spPr>
        <p:txBody>
          <a:bodyPr anchor="t">
            <a:normAutofit/>
          </a:bodyPr>
          <a:lstStyle>
            <a:lvl1pPr marL="0" indent="0">
              <a:buNone/>
              <a:defRPr lang="en-US" sz="1800" b="1" kern="1200" spc="50" baseline="0" dirty="0" smtClean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5" name="Content Placeholder 3">
            <a:extLst>
              <a:ext uri="{FF2B5EF4-FFF2-40B4-BE49-F238E27FC236}">
                <a16:creationId xmlns:a16="http://schemas.microsoft.com/office/drawing/2014/main" id="{CDD81865-54C7-7674-4B2E-041D05C1D146}"/>
              </a:ext>
            </a:extLst>
          </p:cNvPr>
          <p:cNvSpPr>
            <a:spLocks noGrp="1"/>
          </p:cNvSpPr>
          <p:nvPr>
            <p:ph sz="half" idx="15" hasCustomPrompt="1"/>
          </p:nvPr>
        </p:nvSpPr>
        <p:spPr>
          <a:xfrm>
            <a:off x="1341120" y="3392035"/>
            <a:ext cx="2722880" cy="2907164"/>
          </a:xfrm>
        </p:spPr>
        <p:txBody>
          <a:bodyPr tIns="0">
            <a:normAutofit/>
          </a:bodyPr>
          <a:lstStyle>
            <a:lvl1pPr marL="283464" indent="-283464">
              <a:lnSpc>
                <a:spcPct val="100000"/>
              </a:lnSpc>
              <a:buFont typeface="+mj-lt"/>
              <a:buAutoNum type="arabicPeriod"/>
              <a:defRPr sz="1800" b="0" spc="50" baseline="0"/>
            </a:lvl1pPr>
            <a:lvl2pPr marL="566928" indent="-342900">
              <a:lnSpc>
                <a:spcPct val="100000"/>
              </a:lnSpc>
              <a:spcBef>
                <a:spcPts val="1000"/>
              </a:spcBef>
              <a:buFont typeface="+mj-lt"/>
              <a:buAutoNum type="alphaLcPeriod"/>
              <a:defRPr sz="1800" spc="50" baseline="0"/>
            </a:lvl2pPr>
            <a:lvl3pPr marL="850392" indent="-342900">
              <a:lnSpc>
                <a:spcPct val="100000"/>
              </a:lnSpc>
              <a:spcBef>
                <a:spcPts val="1000"/>
              </a:spcBef>
              <a:buFont typeface="+mj-lt"/>
              <a:buAutoNum type="arabicParenR"/>
              <a:defRPr sz="1800" spc="50" baseline="0"/>
            </a:lvl3pPr>
            <a:lvl4pPr marL="1042416" indent="-342900">
              <a:lnSpc>
                <a:spcPct val="100000"/>
              </a:lnSpc>
              <a:spcBef>
                <a:spcPts val="1000"/>
              </a:spcBef>
              <a:buFont typeface="+mj-lt"/>
              <a:buAutoNum type="alphaLcParenR"/>
              <a:defRPr sz="1800" spc="50" baseline="0"/>
            </a:lvl4pPr>
            <a:lvl5pPr marL="1074420" indent="-400050">
              <a:lnSpc>
                <a:spcPct val="100000"/>
              </a:lnSpc>
              <a:spcBef>
                <a:spcPts val="1000"/>
              </a:spcBef>
              <a:buFont typeface="+mj-lt"/>
              <a:buAutoNum type="romanLcPeriod"/>
              <a:defRPr sz="1800" spc="50" baseline="0"/>
            </a:lvl5pPr>
          </a:lstStyle>
          <a:p>
            <a:pPr lvl="0"/>
            <a:r>
              <a:rPr lang="en-US" dirty="0"/>
              <a:t>Click to add content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sp>
        <p:nvSpPr>
          <p:cNvPr id="17" name="Text Placeholder 2">
            <a:extLst>
              <a:ext uri="{FF2B5EF4-FFF2-40B4-BE49-F238E27FC236}">
                <a16:creationId xmlns:a16="http://schemas.microsoft.com/office/drawing/2014/main" id="{6F39BA57-7F1C-623F-BC7F-B689C5AC33EA}"/>
              </a:ext>
            </a:extLst>
          </p:cNvPr>
          <p:cNvSpPr>
            <a:spLocks noGrp="1"/>
          </p:cNvSpPr>
          <p:nvPr>
            <p:ph type="body" idx="10" hasCustomPrompt="1"/>
          </p:nvPr>
        </p:nvSpPr>
        <p:spPr>
          <a:xfrm>
            <a:off x="4754881" y="2960877"/>
            <a:ext cx="5516880" cy="351284"/>
          </a:xfrm>
        </p:spPr>
        <p:txBody>
          <a:bodyPr anchor="t">
            <a:normAutofit/>
          </a:bodyPr>
          <a:lstStyle>
            <a:lvl1pPr marL="0" indent="0">
              <a:buNone/>
              <a:defRPr lang="en-US" sz="1800" b="1" kern="1200" spc="50" baseline="0" dirty="0" smtClean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3" name="Content Placeholder 3">
            <a:extLst>
              <a:ext uri="{FF2B5EF4-FFF2-40B4-BE49-F238E27FC236}">
                <a16:creationId xmlns:a16="http://schemas.microsoft.com/office/drawing/2014/main" id="{94BF07A4-5A33-0B3C-A378-AB2435F1D5FF}"/>
              </a:ext>
            </a:extLst>
          </p:cNvPr>
          <p:cNvSpPr>
            <a:spLocks noGrp="1"/>
          </p:cNvSpPr>
          <p:nvPr>
            <p:ph sz="half" idx="14" hasCustomPrompt="1"/>
          </p:nvPr>
        </p:nvSpPr>
        <p:spPr>
          <a:xfrm>
            <a:off x="4754881" y="3324859"/>
            <a:ext cx="5506720" cy="3031489"/>
          </a:xfrm>
        </p:spPr>
        <p:txBody>
          <a:bodyPr tIns="0">
            <a:normAutofit/>
          </a:bodyPr>
          <a:lstStyle>
            <a:lvl1pPr marL="0" indent="0">
              <a:lnSpc>
                <a:spcPct val="100000"/>
              </a:lnSpc>
              <a:buFont typeface="Arial" panose="020B0604020202020204" pitchFamily="34" charset="0"/>
              <a:buNone/>
              <a:defRPr sz="1800" b="0" spc="50" baseline="0"/>
            </a:lvl1pPr>
            <a:lvl2pPr marL="283464" indent="-285750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800" spc="50" baseline="0"/>
            </a:lvl2pPr>
            <a:lvl3pPr marL="566928" indent="-285750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800" spc="50" baseline="0"/>
            </a:lvl3pPr>
            <a:lvl4pPr marL="859536" indent="-285750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800" spc="50" baseline="0"/>
            </a:lvl4pPr>
            <a:lvl5pPr marL="1143000" indent="-285750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800" spc="50" baseline="0"/>
            </a:lvl5pPr>
          </a:lstStyle>
          <a:p>
            <a:pPr lvl="0"/>
            <a:r>
              <a:rPr lang="en-US" dirty="0"/>
              <a:t>Click to add content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9" name="Footer Placeholder 4">
            <a:extLst>
              <a:ext uri="{FF2B5EF4-FFF2-40B4-BE49-F238E27FC236}">
                <a16:creationId xmlns:a16="http://schemas.microsoft.com/office/drawing/2014/main" id="{63DC63A6-41FE-6C2D-9A53-0AE4A6DBF39B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>
          <a:xfrm>
            <a:off x="1333500" y="6356349"/>
            <a:ext cx="3819228" cy="365125"/>
          </a:xfrm>
        </p:spPr>
        <p:txBody>
          <a:bodyPr/>
          <a:lstStyle>
            <a:lvl1pPr algn="l">
              <a:defRPr sz="900"/>
            </a:lvl1pPr>
          </a:lstStyle>
          <a:p>
            <a:r>
              <a:rPr lang="en-US" dirty="0"/>
              <a:t>PRESENTATION TITLE</a:t>
            </a:r>
          </a:p>
        </p:txBody>
      </p:sp>
      <p:sp>
        <p:nvSpPr>
          <p:cNvPr id="20" name="Slide Number Placeholder 5">
            <a:extLst>
              <a:ext uri="{FF2B5EF4-FFF2-40B4-BE49-F238E27FC236}">
                <a16:creationId xmlns:a16="http://schemas.microsoft.com/office/drawing/2014/main" id="{0B5130EC-B05B-5489-FBEC-DBEB6D1E737D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>
          <a:xfrm>
            <a:off x="10373350" y="6356349"/>
            <a:ext cx="987552" cy="365125"/>
          </a:xfrm>
        </p:spPr>
        <p:txBody>
          <a:bodyPr/>
          <a:lstStyle>
            <a:lvl1pPr>
              <a:defRPr sz="900"/>
            </a:lvl1pPr>
          </a:lstStyle>
          <a:p>
            <a:fld id="{A49DFD55-3C28-40EF-9E31-A92D2E4017FF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1208553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ummar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3B2CC92D-F90A-CB67-4860-D6939AC2956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 flipH="1" flipV="1">
            <a:off x="3094182" y="0"/>
            <a:ext cx="1745673" cy="3897745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>
            <a:extLst>
              <a:ext uri="{FF2B5EF4-FFF2-40B4-BE49-F238E27FC236}">
                <a16:creationId xmlns:a16="http://schemas.microsoft.com/office/drawing/2014/main" id="{23A3821F-4537-4AE7-8829-C2E3AE60F6E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476874" y="1671639"/>
            <a:ext cx="5884027" cy="1204912"/>
          </a:xfrm>
        </p:spPr>
        <p:txBody>
          <a:bodyPr anchor="b">
            <a:normAutofit/>
          </a:bodyPr>
          <a:lstStyle>
            <a:lvl1pPr>
              <a:defRPr lang="en-US" sz="2800" kern="1200" spc="150" baseline="0" dirty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13" name="Picture Placeholder 12">
            <a:extLst>
              <a:ext uri="{FF2B5EF4-FFF2-40B4-BE49-F238E27FC236}">
                <a16:creationId xmlns:a16="http://schemas.microsoft.com/office/drawing/2014/main" id="{4C376638-5C5B-8E5B-0C26-8F63B98EA417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-28230" y="-9144"/>
            <a:ext cx="5481955" cy="6876288"/>
          </a:xfrm>
          <a:custGeom>
            <a:avLst/>
            <a:gdLst>
              <a:gd name="connsiteX0" fmla="*/ 0 w 5476875"/>
              <a:gd name="connsiteY0" fmla="*/ 0 h 6858000"/>
              <a:gd name="connsiteX1" fmla="*/ 5476875 w 5476875"/>
              <a:gd name="connsiteY1" fmla="*/ 0 h 6858000"/>
              <a:gd name="connsiteX2" fmla="*/ 5476875 w 5476875"/>
              <a:gd name="connsiteY2" fmla="*/ 6858000 h 6858000"/>
              <a:gd name="connsiteX3" fmla="*/ 0 w 5476875"/>
              <a:gd name="connsiteY3" fmla="*/ 6858000 h 6858000"/>
              <a:gd name="connsiteX4" fmla="*/ 0 w 5476875"/>
              <a:gd name="connsiteY4" fmla="*/ 0 h 6858000"/>
              <a:gd name="connsiteX0" fmla="*/ 0 w 5476875"/>
              <a:gd name="connsiteY0" fmla="*/ 0 h 6858000"/>
              <a:gd name="connsiteX1" fmla="*/ 2520315 w 5476875"/>
              <a:gd name="connsiteY1" fmla="*/ 0 h 6858000"/>
              <a:gd name="connsiteX2" fmla="*/ 5476875 w 5476875"/>
              <a:gd name="connsiteY2" fmla="*/ 6858000 h 6858000"/>
              <a:gd name="connsiteX3" fmla="*/ 0 w 5476875"/>
              <a:gd name="connsiteY3" fmla="*/ 6858000 h 6858000"/>
              <a:gd name="connsiteX4" fmla="*/ 0 w 5476875"/>
              <a:gd name="connsiteY4" fmla="*/ 0 h 6858000"/>
              <a:gd name="connsiteX0" fmla="*/ 5080 w 5481955"/>
              <a:gd name="connsiteY0" fmla="*/ 0 h 6858000"/>
              <a:gd name="connsiteX1" fmla="*/ 2525395 w 5481955"/>
              <a:gd name="connsiteY1" fmla="*/ 0 h 6858000"/>
              <a:gd name="connsiteX2" fmla="*/ 5481955 w 5481955"/>
              <a:gd name="connsiteY2" fmla="*/ 6858000 h 6858000"/>
              <a:gd name="connsiteX3" fmla="*/ 5080 w 5481955"/>
              <a:gd name="connsiteY3" fmla="*/ 6858000 h 6858000"/>
              <a:gd name="connsiteX4" fmla="*/ 0 w 5481955"/>
              <a:gd name="connsiteY4" fmla="*/ 4805680 h 6858000"/>
              <a:gd name="connsiteX5" fmla="*/ 5080 w 5481955"/>
              <a:gd name="connsiteY5" fmla="*/ 0 h 6858000"/>
              <a:gd name="connsiteX0" fmla="*/ 5080 w 5481955"/>
              <a:gd name="connsiteY0" fmla="*/ 0 h 6863080"/>
              <a:gd name="connsiteX1" fmla="*/ 2525395 w 5481955"/>
              <a:gd name="connsiteY1" fmla="*/ 0 h 6863080"/>
              <a:gd name="connsiteX2" fmla="*/ 5481955 w 5481955"/>
              <a:gd name="connsiteY2" fmla="*/ 6858000 h 6863080"/>
              <a:gd name="connsiteX3" fmla="*/ 899160 w 5481955"/>
              <a:gd name="connsiteY3" fmla="*/ 6863080 h 6863080"/>
              <a:gd name="connsiteX4" fmla="*/ 0 w 5481955"/>
              <a:gd name="connsiteY4" fmla="*/ 4805680 h 6863080"/>
              <a:gd name="connsiteX5" fmla="*/ 5080 w 5481955"/>
              <a:gd name="connsiteY5" fmla="*/ 0 h 6863080"/>
              <a:gd name="connsiteX0" fmla="*/ 5080 w 5481955"/>
              <a:gd name="connsiteY0" fmla="*/ 0 h 6863080"/>
              <a:gd name="connsiteX1" fmla="*/ 2525395 w 5481955"/>
              <a:gd name="connsiteY1" fmla="*/ 0 h 6863080"/>
              <a:gd name="connsiteX2" fmla="*/ 5481955 w 5481955"/>
              <a:gd name="connsiteY2" fmla="*/ 6858000 h 6863080"/>
              <a:gd name="connsiteX3" fmla="*/ 899160 w 5481955"/>
              <a:gd name="connsiteY3" fmla="*/ 6863080 h 6863080"/>
              <a:gd name="connsiteX4" fmla="*/ 0 w 5481955"/>
              <a:gd name="connsiteY4" fmla="*/ 4805680 h 6863080"/>
              <a:gd name="connsiteX5" fmla="*/ 5080 w 5481955"/>
              <a:gd name="connsiteY5" fmla="*/ 0 h 6863080"/>
              <a:gd name="connsiteX0" fmla="*/ 5080 w 5481955"/>
              <a:gd name="connsiteY0" fmla="*/ 0 h 6863080"/>
              <a:gd name="connsiteX1" fmla="*/ 2525395 w 5481955"/>
              <a:gd name="connsiteY1" fmla="*/ 0 h 6863080"/>
              <a:gd name="connsiteX2" fmla="*/ 5481955 w 5481955"/>
              <a:gd name="connsiteY2" fmla="*/ 6858000 h 6863080"/>
              <a:gd name="connsiteX3" fmla="*/ 899160 w 5481955"/>
              <a:gd name="connsiteY3" fmla="*/ 6863080 h 6863080"/>
              <a:gd name="connsiteX4" fmla="*/ 0 w 5481955"/>
              <a:gd name="connsiteY4" fmla="*/ 4805680 h 6863080"/>
              <a:gd name="connsiteX5" fmla="*/ 5080 w 5481955"/>
              <a:gd name="connsiteY5" fmla="*/ 0 h 6863080"/>
              <a:gd name="connsiteX0" fmla="*/ 5080 w 5481955"/>
              <a:gd name="connsiteY0" fmla="*/ 0 h 6863080"/>
              <a:gd name="connsiteX1" fmla="*/ 2525395 w 5481955"/>
              <a:gd name="connsiteY1" fmla="*/ 0 h 6863080"/>
              <a:gd name="connsiteX2" fmla="*/ 5481955 w 5481955"/>
              <a:gd name="connsiteY2" fmla="*/ 6858000 h 6863080"/>
              <a:gd name="connsiteX3" fmla="*/ 899160 w 5481955"/>
              <a:gd name="connsiteY3" fmla="*/ 6863080 h 6863080"/>
              <a:gd name="connsiteX4" fmla="*/ 0 w 5481955"/>
              <a:gd name="connsiteY4" fmla="*/ 4759960 h 6863080"/>
              <a:gd name="connsiteX5" fmla="*/ 5080 w 5481955"/>
              <a:gd name="connsiteY5" fmla="*/ 0 h 6863080"/>
              <a:gd name="connsiteX0" fmla="*/ 5080 w 5481955"/>
              <a:gd name="connsiteY0" fmla="*/ 0 h 6863080"/>
              <a:gd name="connsiteX1" fmla="*/ 2525395 w 5481955"/>
              <a:gd name="connsiteY1" fmla="*/ 0 h 6863080"/>
              <a:gd name="connsiteX2" fmla="*/ 5481955 w 5481955"/>
              <a:gd name="connsiteY2" fmla="*/ 6858000 h 6863080"/>
              <a:gd name="connsiteX3" fmla="*/ 899160 w 5481955"/>
              <a:gd name="connsiteY3" fmla="*/ 6863080 h 6863080"/>
              <a:gd name="connsiteX4" fmla="*/ 0 w 5481955"/>
              <a:gd name="connsiteY4" fmla="*/ 4759960 h 6863080"/>
              <a:gd name="connsiteX5" fmla="*/ 5080 w 5481955"/>
              <a:gd name="connsiteY5" fmla="*/ 0 h 68630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481955" h="6863080">
                <a:moveTo>
                  <a:pt x="5080" y="0"/>
                </a:moveTo>
                <a:lnTo>
                  <a:pt x="2525395" y="0"/>
                </a:lnTo>
                <a:lnTo>
                  <a:pt x="5481955" y="6858000"/>
                </a:lnTo>
                <a:lnTo>
                  <a:pt x="899160" y="6863080"/>
                </a:lnTo>
                <a:cubicBezTo>
                  <a:pt x="506307" y="5933440"/>
                  <a:pt x="413173" y="5720080"/>
                  <a:pt x="0" y="4759960"/>
                </a:cubicBezTo>
                <a:cubicBezTo>
                  <a:pt x="1693" y="3158067"/>
                  <a:pt x="3387" y="1601893"/>
                  <a:pt x="5080" y="0"/>
                </a:cubicBezTo>
                <a:close/>
              </a:path>
            </a:pathLst>
          </a:custGeom>
        </p:spPr>
        <p:txBody>
          <a:bodyPr lIns="274320" tIns="91440" bIns="91440">
            <a:normAutofit/>
          </a:bodyPr>
          <a:lstStyle>
            <a:lvl1pPr marL="0" indent="0" algn="l">
              <a:buNone/>
              <a:defRPr sz="2000">
                <a:solidFill>
                  <a:schemeClr val="tx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04569D00-2037-2A8D-943B-22FAC1C0B6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25500" y="6356349"/>
            <a:ext cx="3819228" cy="365125"/>
          </a:xfrm>
        </p:spPr>
        <p:txBody>
          <a:bodyPr/>
          <a:lstStyle>
            <a:lvl1pPr algn="l">
              <a:defRPr sz="900"/>
            </a:lvl1pPr>
          </a:lstStyle>
          <a:p>
            <a:r>
              <a:rPr lang="en-US" dirty="0"/>
              <a:t>PRESENTATION TITLE</a:t>
            </a:r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75967A9D-0B53-4F3F-0872-495C23A332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373350" y="6356349"/>
            <a:ext cx="987552" cy="365125"/>
          </a:xfrm>
        </p:spPr>
        <p:txBody>
          <a:bodyPr/>
          <a:lstStyle>
            <a:lvl1pPr>
              <a:defRPr sz="900"/>
            </a:lvl1pPr>
          </a:lstStyle>
          <a:p>
            <a:fld id="{A49DFD55-3C28-40EF-9E31-A92D2E4017FF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8" name="Content Placeholder 3">
            <a:extLst>
              <a:ext uri="{FF2B5EF4-FFF2-40B4-BE49-F238E27FC236}">
                <a16:creationId xmlns:a16="http://schemas.microsoft.com/office/drawing/2014/main" id="{643B0E9A-A777-8745-6A36-0A79CB5E036B}"/>
              </a:ext>
            </a:extLst>
          </p:cNvPr>
          <p:cNvSpPr>
            <a:spLocks noGrp="1"/>
          </p:cNvSpPr>
          <p:nvPr>
            <p:ph sz="half" idx="14" hasCustomPrompt="1"/>
          </p:nvPr>
        </p:nvSpPr>
        <p:spPr>
          <a:xfrm>
            <a:off x="5453725" y="3660774"/>
            <a:ext cx="5907176" cy="2536826"/>
          </a:xfrm>
        </p:spPr>
        <p:txBody>
          <a:bodyPr tIns="0">
            <a:normAutofit/>
          </a:bodyPr>
          <a:lstStyle>
            <a:lvl1pPr marL="0" indent="0">
              <a:lnSpc>
                <a:spcPct val="100000"/>
              </a:lnSpc>
              <a:buFont typeface="Arial" panose="020B0604020202020204" pitchFamily="34" charset="0"/>
              <a:buNone/>
              <a:defRPr sz="1800" b="0" spc="50" baseline="0"/>
            </a:lvl1pPr>
            <a:lvl2pPr marL="283464" indent="-285750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800" spc="50" baseline="0"/>
            </a:lvl2pPr>
            <a:lvl3pPr marL="566928" indent="-285750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800" spc="50" baseline="0"/>
            </a:lvl3pPr>
            <a:lvl4pPr marL="859536" indent="-285750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800" spc="50" baseline="0"/>
            </a:lvl4pPr>
            <a:lvl5pPr marL="1152144" indent="-285750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800" spc="50" baseline="0"/>
            </a:lvl5pPr>
          </a:lstStyle>
          <a:p>
            <a:pPr lvl="0"/>
            <a:r>
              <a:rPr lang="en-US" dirty="0"/>
              <a:t>Click to add content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91778059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3000">
          <p15:clr>
            <a:srgbClr val="FBAE40"/>
          </p15:clr>
        </p15:guide>
      </p15:sldGuideLst>
    </p:ext>
  </p:extLs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8F4C17E5-24ED-44BC-BA50-02EF903552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833D101-3AF0-4F06-90ED-B83615C36CE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2AE9FDE-AF95-49F8-A927-35A23C9E653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C2E900D-8FF9-4E80-860D-89C2D3B4E4E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dirty="0"/>
              <a:t>PRESENTATION TITLE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1A66A0C-1415-46A3-A1FF-BE18C70873E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49DFD55-3C28-40EF-9E31-A92D2E4017F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190612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69" r:id="rId3"/>
    <p:sldLayoutId id="2147483670" r:id="rId4"/>
    <p:sldLayoutId id="2147483651" r:id="rId5"/>
    <p:sldLayoutId id="2147483671" r:id="rId6"/>
    <p:sldLayoutId id="2147483672" r:id="rId7"/>
    <p:sldLayoutId id="2147483673" r:id="rId8"/>
    <p:sldLayoutId id="2147483664" r:id="rId9"/>
    <p:sldLayoutId id="2147483674" r:id="rId10"/>
    <p:sldLayoutId id="2147483653" r:id="rId11"/>
    <p:sldLayoutId id="2147483667" r:id="rId12"/>
    <p:sldLayoutId id="2147483665" r:id="rId13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 cap="all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7.png"/><Relationship Id="rId4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3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5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E75451-6A4B-484B-9ED1-353CCE25B0F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991350" y="487680"/>
            <a:ext cx="4179570" cy="3376691"/>
          </a:xfrm>
        </p:spPr>
        <p:txBody>
          <a:bodyPr anchor="b">
            <a:normAutofit/>
          </a:bodyPr>
          <a:lstStyle/>
          <a:p>
            <a:r>
              <a:rPr lang="en-US" dirty="0">
                <a:latin typeface="Arial Rounded MT Bold" panose="020F0704030504030204" pitchFamily="34" charset="0"/>
              </a:rPr>
              <a:t>Linux meets robotics</a:t>
            </a:r>
          </a:p>
        </p:txBody>
      </p:sp>
      <p:pic>
        <p:nvPicPr>
          <p:cNvPr id="4" name="Video 3" descr="Box Packages">
            <a:extLst>
              <a:ext uri="{FF2B5EF4-FFF2-40B4-BE49-F238E27FC236}">
                <a16:creationId xmlns:a16="http://schemas.microsoft.com/office/drawing/2014/main" id="{3AFECF14-0E67-0016-290D-CEA9FE048BEF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rcRect l="23429" r="22593"/>
          <a:stretch>
            <a:fillRect/>
          </a:stretch>
        </p:blipFill>
        <p:spPr>
          <a:xfrm>
            <a:off x="20" y="-5080"/>
            <a:ext cx="6576271" cy="6872605"/>
          </a:xfrm>
          <a:custGeom>
            <a:avLst/>
            <a:gdLst>
              <a:gd name="connsiteX0" fmla="*/ 0 w 6576291"/>
              <a:gd name="connsiteY0" fmla="*/ 0 h 6867525"/>
              <a:gd name="connsiteX1" fmla="*/ 6576291 w 6576291"/>
              <a:gd name="connsiteY1" fmla="*/ 0 h 6867525"/>
              <a:gd name="connsiteX2" fmla="*/ 6576291 w 6576291"/>
              <a:gd name="connsiteY2" fmla="*/ 6867525 h 6867525"/>
              <a:gd name="connsiteX3" fmla="*/ 0 w 6576291"/>
              <a:gd name="connsiteY3" fmla="*/ 6867525 h 6867525"/>
              <a:gd name="connsiteX4" fmla="*/ 0 w 6576291"/>
              <a:gd name="connsiteY4" fmla="*/ 0 h 6867525"/>
              <a:gd name="connsiteX0" fmla="*/ 0 w 6576291"/>
              <a:gd name="connsiteY0" fmla="*/ 5080 h 6872605"/>
              <a:gd name="connsiteX1" fmla="*/ 3604491 w 6576291"/>
              <a:gd name="connsiteY1" fmla="*/ 0 h 6872605"/>
              <a:gd name="connsiteX2" fmla="*/ 6576291 w 6576291"/>
              <a:gd name="connsiteY2" fmla="*/ 6872605 h 6872605"/>
              <a:gd name="connsiteX3" fmla="*/ 0 w 6576291"/>
              <a:gd name="connsiteY3" fmla="*/ 6872605 h 6872605"/>
              <a:gd name="connsiteX4" fmla="*/ 0 w 6576291"/>
              <a:gd name="connsiteY4" fmla="*/ 5080 h 6872605"/>
              <a:gd name="connsiteX0" fmla="*/ 0 w 6576291"/>
              <a:gd name="connsiteY0" fmla="*/ 0 h 6867525"/>
              <a:gd name="connsiteX1" fmla="*/ 3624811 w 6576291"/>
              <a:gd name="connsiteY1" fmla="*/ 10160 h 6867525"/>
              <a:gd name="connsiteX2" fmla="*/ 6576291 w 6576291"/>
              <a:gd name="connsiteY2" fmla="*/ 6867525 h 6867525"/>
              <a:gd name="connsiteX3" fmla="*/ 0 w 6576291"/>
              <a:gd name="connsiteY3" fmla="*/ 6867525 h 6867525"/>
              <a:gd name="connsiteX4" fmla="*/ 0 w 6576291"/>
              <a:gd name="connsiteY4" fmla="*/ 0 h 6867525"/>
              <a:gd name="connsiteX0" fmla="*/ 0 w 6576291"/>
              <a:gd name="connsiteY0" fmla="*/ 5080 h 6872605"/>
              <a:gd name="connsiteX1" fmla="*/ 3629891 w 6576291"/>
              <a:gd name="connsiteY1" fmla="*/ 0 h 6872605"/>
              <a:gd name="connsiteX2" fmla="*/ 6576291 w 6576291"/>
              <a:gd name="connsiteY2" fmla="*/ 6872605 h 6872605"/>
              <a:gd name="connsiteX3" fmla="*/ 0 w 6576291"/>
              <a:gd name="connsiteY3" fmla="*/ 6872605 h 6872605"/>
              <a:gd name="connsiteX4" fmla="*/ 0 w 6576291"/>
              <a:gd name="connsiteY4" fmla="*/ 5080 h 68726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576291" h="6872605">
                <a:moveTo>
                  <a:pt x="0" y="5080"/>
                </a:moveTo>
                <a:lnTo>
                  <a:pt x="3629891" y="0"/>
                </a:lnTo>
                <a:lnTo>
                  <a:pt x="6576291" y="6872605"/>
                </a:lnTo>
                <a:lnTo>
                  <a:pt x="0" y="6872605"/>
                </a:lnTo>
                <a:lnTo>
                  <a:pt x="0" y="5080"/>
                </a:lnTo>
                <a:close/>
              </a:path>
            </a:pathLst>
          </a:custGeom>
          <a:noFill/>
        </p:spPr>
      </p:pic>
    </p:spTree>
    <p:extLst>
      <p:ext uri="{BB962C8B-B14F-4D97-AF65-F5344CB8AC3E}">
        <p14:creationId xmlns:p14="http://schemas.microsoft.com/office/powerpoint/2010/main" val="25860588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18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mute="1">
                <p:cTn id="12" repeatCount="indefinite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21FFD4D-918E-E66D-4FB9-17393C9F3F1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itle 1">
            <a:extLst>
              <a:ext uri="{FF2B5EF4-FFF2-40B4-BE49-F238E27FC236}">
                <a16:creationId xmlns:a16="http://schemas.microsoft.com/office/drawing/2014/main" id="{80A2E715-C851-2122-ADFA-6E97207743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37192"/>
            <a:ext cx="5655197" cy="1997867"/>
          </a:xfrm>
        </p:spPr>
        <p:txBody>
          <a:bodyPr anchor="b"/>
          <a:lstStyle/>
          <a:p>
            <a:r>
              <a:rPr lang="en-US" b="1" dirty="0"/>
              <a:t>02 </a:t>
            </a:r>
            <a:r>
              <a:rPr lang="en-US" b="1" dirty="0">
                <a:ea typeface="Calibri" pitchFamily="34" charset="-122"/>
                <a:cs typeface="Calibri" pitchFamily="34" charset="-120"/>
              </a:rPr>
              <a:t>Smart Balancing Arm</a:t>
            </a:r>
            <a:endParaRPr lang="en-US" b="1" dirty="0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D9586240-112C-D846-A3D8-48F69431465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2705177"/>
            <a:ext cx="5733772" cy="448990"/>
          </a:xfrm>
        </p:spPr>
        <p:txBody>
          <a:bodyPr/>
          <a:lstStyle/>
          <a:p>
            <a:r>
              <a:rPr lang="en-US" dirty="0"/>
              <a:t>Specs</a:t>
            </a:r>
          </a:p>
        </p:txBody>
      </p:sp>
      <p:sp>
        <p:nvSpPr>
          <p:cNvPr id="20" name="Content Placeholder 3">
            <a:extLst>
              <a:ext uri="{FF2B5EF4-FFF2-40B4-BE49-F238E27FC236}">
                <a16:creationId xmlns:a16="http://schemas.microsoft.com/office/drawing/2014/main" id="{8656499C-08E5-64E0-BBB8-04A23A99C9F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8199" y="3154166"/>
            <a:ext cx="5733773" cy="3032733"/>
          </a:xfrm>
        </p:spPr>
        <p:txBody>
          <a:bodyPr>
            <a:noAutofit/>
          </a:bodyPr>
          <a:lstStyle/>
          <a:p>
            <a:pPr marL="342900" indent="-342900">
              <a:buSzPct val="100000"/>
            </a:pPr>
            <a:r>
              <a:rPr lang="en-US" dirty="0">
                <a:ea typeface="Calibri" pitchFamily="34" charset="-122"/>
                <a:cs typeface="Calibri" pitchFamily="34" charset="-120"/>
              </a:rPr>
              <a:t>IMU sensor (MPU-6050) samples orientation at 100 Hz</a:t>
            </a:r>
            <a:endParaRPr lang="en-US" dirty="0"/>
          </a:p>
          <a:p>
            <a:pPr marL="342900" indent="-342900">
              <a:buSzPct val="100000"/>
            </a:pPr>
            <a:r>
              <a:rPr lang="en-US" dirty="0">
                <a:ea typeface="Calibri" pitchFamily="34" charset="-122"/>
                <a:cs typeface="Calibri" pitchFamily="34" charset="-120"/>
              </a:rPr>
              <a:t>Servo correction loop runs as a high-priority process</a:t>
            </a:r>
            <a:endParaRPr lang="en-US" dirty="0"/>
          </a:p>
          <a:p>
            <a:pPr marL="342900" indent="-342900">
              <a:buSzPct val="100000"/>
            </a:pPr>
            <a:r>
              <a:rPr lang="en-US" dirty="0">
                <a:ea typeface="Calibri" pitchFamily="34" charset="-122"/>
                <a:cs typeface="Calibri" pitchFamily="34" charset="-120"/>
              </a:rPr>
              <a:t>Keeps drinks &amp; food level regardless of bot motion</a:t>
            </a:r>
            <a:endParaRPr lang="en-US" dirty="0"/>
          </a:p>
          <a:p>
            <a:pPr marL="342900" indent="-342900">
              <a:buSzPct val="100000"/>
            </a:pPr>
            <a:r>
              <a:rPr lang="en-US" dirty="0">
                <a:ea typeface="Calibri" pitchFamily="34" charset="-122"/>
                <a:cs typeface="Calibri" pitchFamily="34" charset="-120"/>
              </a:rPr>
              <a:t>Communicates via POSIX message queue (IPC) with order system</a:t>
            </a:r>
            <a:endParaRPr lang="en-US" dirty="0"/>
          </a:p>
        </p:txBody>
      </p:sp>
      <p:sp>
        <p:nvSpPr>
          <p:cNvPr id="34" name="Text Placeholder 33">
            <a:extLst>
              <a:ext uri="{FF2B5EF4-FFF2-40B4-BE49-F238E27FC236}">
                <a16:creationId xmlns:a16="http://schemas.microsoft.com/office/drawing/2014/main" id="{0958AB27-82BA-E439-09B9-AA885B4A98F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7887108" y="2705177"/>
            <a:ext cx="3943627" cy="448989"/>
          </a:xfrm>
        </p:spPr>
        <p:txBody>
          <a:bodyPr/>
          <a:lstStyle/>
          <a:p>
            <a:r>
              <a:rPr lang="en-US" dirty="0"/>
              <a:t>Code: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167045ED-7675-F4DF-3EB1-0B409689A9E2}"/>
              </a:ext>
            </a:extLst>
          </p:cNvPr>
          <p:cNvPicPr>
            <a:picLocks noGrp="1" noChangeAspect="1"/>
          </p:cNvPicPr>
          <p:nvPr>
            <p:ph sz="half" idx="14"/>
          </p:nvPr>
        </p:nvPicPr>
        <p:blipFill>
          <a:blip r:embed="rId3"/>
          <a:stretch>
            <a:fillRect/>
          </a:stretch>
        </p:blipFill>
        <p:spPr>
          <a:xfrm>
            <a:off x="7887108" y="3154774"/>
            <a:ext cx="2114437" cy="3032125"/>
          </a:xfrm>
          <a:prstGeom prst="rect">
            <a:avLst/>
          </a:prstGeom>
        </p:spPr>
      </p:pic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661487D3-CFAC-C358-6F04-D5C25F4E20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A49DFD55-3C28-40EF-9E31-A92D2E4017FF}" type="slidenum">
              <a:rPr lang="en-US" smtClean="0"/>
              <a:pPr/>
              <a:t>10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3016691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BEF5859-10C9-4588-9727-B9362E26C2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33500" y="1020445"/>
            <a:ext cx="2895600" cy="1325563"/>
          </a:xfrm>
        </p:spPr>
        <p:txBody>
          <a:bodyPr/>
          <a:lstStyle/>
          <a:p>
            <a:r>
              <a:rPr lang="en-US" b="1" dirty="0"/>
              <a:t>Issues faced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671D7E5-EF66-4BCD-8DAA-E9061157F0B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19835" y="2683067"/>
            <a:ext cx="3522930" cy="3269589"/>
          </a:xfrm>
        </p:spPr>
        <p:txBody>
          <a:bodyPr>
            <a:norm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>
                <a:solidFill>
                  <a:srgbClr val="F0F0F5"/>
                </a:solidFill>
                <a:ea typeface="Calibri" pitchFamily="34" charset="-122"/>
                <a:cs typeface="Calibri" pitchFamily="34" charset="-120"/>
              </a:rPr>
              <a:t>Race Condition: Sensor Write vs. Arm Read</a:t>
            </a: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>
                <a:solidFill>
                  <a:srgbClr val="F0F0F5"/>
                </a:solidFill>
                <a:ea typeface="Calibri" pitchFamily="34" charset="-122"/>
                <a:cs typeface="Calibri" pitchFamily="34" charset="-120"/>
              </a:rPr>
              <a:t>CPU Scheduling Conflict: UI Starving the Balance Loop</a:t>
            </a: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>
                <a:solidFill>
                  <a:srgbClr val="F0F0F5"/>
                </a:solidFill>
                <a:ea typeface="Calibri" pitchFamily="34" charset="-122"/>
                <a:cs typeface="Calibri" pitchFamily="34" charset="-120"/>
              </a:rPr>
              <a:t>GPIO Timing Jitter on Pi 4 (Resolved by Upgrade)</a:t>
            </a:r>
            <a:endParaRPr lang="en-US" dirty="0"/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B02A8827-B1A1-2D2F-D6DD-E886B886C4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373350" y="6356349"/>
            <a:ext cx="987552" cy="365125"/>
          </a:xfrm>
        </p:spPr>
        <p:txBody>
          <a:bodyPr/>
          <a:lstStyle/>
          <a:p>
            <a:fld id="{A49DFD55-3C28-40EF-9E31-A92D2E4017FF}" type="slidenum">
              <a:rPr lang="en-US" smtClean="0"/>
              <a:pPr/>
              <a:t>11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1321959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528DBD1-DB29-D44F-FD5A-3071BB37EF3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991350" y="487018"/>
            <a:ext cx="4179570" cy="3377354"/>
          </a:xfrm>
        </p:spPr>
        <p:txBody>
          <a:bodyPr/>
          <a:lstStyle/>
          <a:p>
            <a:r>
              <a:rPr lang="en-US" dirty="0"/>
              <a:t>What’s next?</a:t>
            </a:r>
          </a:p>
        </p:txBody>
      </p:sp>
    </p:spTree>
    <p:extLst>
      <p:ext uri="{BB962C8B-B14F-4D97-AF65-F5344CB8AC3E}">
        <p14:creationId xmlns:p14="http://schemas.microsoft.com/office/powerpoint/2010/main" val="60879611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BDF1EDE-5423-435C-B149-87AB1BC22B8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006215" y="3103269"/>
            <a:ext cx="4179570" cy="651462"/>
          </a:xfrm>
        </p:spPr>
        <p:txBody>
          <a:bodyPr/>
          <a:lstStyle/>
          <a:p>
            <a:r>
              <a:rPr lang="en-US" dirty="0"/>
              <a:t>THANK YOU.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C127D99-645F-4FCF-9573-FDFE2A344F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579428" y="6356350"/>
            <a:ext cx="1774371" cy="365125"/>
          </a:xfrm>
        </p:spPr>
        <p:txBody>
          <a:bodyPr/>
          <a:lstStyle/>
          <a:p>
            <a:fld id="{A49DFD55-3C28-40EF-9E31-A92D2E4017FF}" type="slidenum">
              <a:rPr lang="en-US" smtClean="0"/>
              <a:pPr/>
              <a:t>13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6978756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71E94C0-E92D-C419-B98A-EE484AB09CC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3532247-156F-EE10-1609-70281EB1051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096000" y="2636319"/>
            <a:ext cx="6096000" cy="1585361"/>
          </a:xfrm>
        </p:spPr>
        <p:txBody>
          <a:bodyPr/>
          <a:lstStyle/>
          <a:p>
            <a:r>
              <a:rPr lang="en-US" dirty="0">
                <a:latin typeface="Arial Rounded MT Bold" panose="020F0704030504030204" pitchFamily="34" charset="0"/>
              </a:rPr>
              <a:t>Have you ever seen automated restaurants?</a:t>
            </a:r>
          </a:p>
        </p:txBody>
      </p:sp>
    </p:spTree>
    <p:extLst>
      <p:ext uri="{BB962C8B-B14F-4D97-AF65-F5344CB8AC3E}">
        <p14:creationId xmlns:p14="http://schemas.microsoft.com/office/powerpoint/2010/main" val="245045368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C65E59F-5289-A859-8727-A74F75D948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9DFD55-3C28-40EF-9E31-A92D2E4017FF}" type="slidenum">
              <a:rPr lang="en-US" smtClean="0"/>
              <a:pPr/>
              <a:t>3</a:t>
            </a:fld>
            <a:endParaRPr lang="en-US" dirty="0"/>
          </a:p>
        </p:txBody>
      </p:sp>
      <p:pic>
        <p:nvPicPr>
          <p:cNvPr id="1034" name="Picture 10">
            <a:extLst>
              <a:ext uri="{FF2B5EF4-FFF2-40B4-BE49-F238E27FC236}">
                <a16:creationId xmlns:a16="http://schemas.microsoft.com/office/drawing/2014/main" id="{E9D6DB65-0791-C992-6AEF-FDB76362935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84774" y="1551296"/>
            <a:ext cx="6676885" cy="37554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2565680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9F7B97E-A09C-154E-6A81-78FDE7BCC65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EFFE392-A476-88C5-7B76-C9E662314F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9DFD55-3C28-40EF-9E31-A92D2E4017FF}" type="slidenum">
              <a:rPr lang="en-US" smtClean="0"/>
              <a:pPr/>
              <a:t>4</a:t>
            </a:fld>
            <a:endParaRPr lang="en-US" dirty="0"/>
          </a:p>
        </p:txBody>
      </p:sp>
      <p:pic>
        <p:nvPicPr>
          <p:cNvPr id="2058" name="Picture 10">
            <a:extLst>
              <a:ext uri="{FF2B5EF4-FFF2-40B4-BE49-F238E27FC236}">
                <a16:creationId xmlns:a16="http://schemas.microsoft.com/office/drawing/2014/main" id="{82599580-0355-234F-7981-E00D7313BB0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88558" y="1402431"/>
            <a:ext cx="6067854" cy="40531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0571904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EAF3A6C-4645-027D-B501-FC1A92CFCF7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9EE655F-8C49-4D59-76E9-0A51836CD75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096000" y="3115273"/>
            <a:ext cx="6096000" cy="627454"/>
          </a:xfrm>
        </p:spPr>
        <p:txBody>
          <a:bodyPr/>
          <a:lstStyle/>
          <a:p>
            <a:r>
              <a:rPr lang="en-US" dirty="0">
                <a:latin typeface="Arial Rounded MT Bold" panose="020F0704030504030204" pitchFamily="34" charset="0"/>
              </a:rPr>
              <a:t>How do they work?</a:t>
            </a:r>
          </a:p>
        </p:txBody>
      </p:sp>
    </p:spTree>
    <p:extLst>
      <p:ext uri="{BB962C8B-B14F-4D97-AF65-F5344CB8AC3E}">
        <p14:creationId xmlns:p14="http://schemas.microsoft.com/office/powerpoint/2010/main" val="75315432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8AFA5E-469B-2BFC-9D4E-BD1EC6E48CA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817259" y="487680"/>
            <a:ext cx="4353661" cy="3376691"/>
          </a:xfrm>
        </p:spPr>
        <p:txBody>
          <a:bodyPr/>
          <a:lstStyle/>
          <a:p>
            <a:r>
              <a:rPr lang="en-US" dirty="0">
                <a:latin typeface="Arial Rounded MT Bold" panose="020F0704030504030204" pitchFamily="34" charset="0"/>
              </a:rPr>
              <a:t>Raspberry pi 5</a:t>
            </a:r>
          </a:p>
        </p:txBody>
      </p: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944268F6-A361-9907-F87F-9C4377ECAE6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/>
        </p:nvCxnSpPr>
        <p:spPr>
          <a:xfrm flipH="1" flipV="1">
            <a:off x="0" y="254643"/>
            <a:ext cx="6096000" cy="855762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Picture Placeholder 9">
            <a:extLst>
              <a:ext uri="{FF2B5EF4-FFF2-40B4-BE49-F238E27FC236}">
                <a16:creationId xmlns:a16="http://schemas.microsoft.com/office/drawing/2014/main" id="{C65FD3B1-1D24-D5A5-73BC-00C9583CC2FD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3"/>
          <a:srcRect l="23083" r="23083"/>
          <a:stretch/>
        </p:blipFill>
        <p:spPr>
          <a:custGeom>
            <a:avLst/>
            <a:gdLst>
              <a:gd name="connsiteX0" fmla="*/ 0 w 6576291"/>
              <a:gd name="connsiteY0" fmla="*/ 0 h 6867525"/>
              <a:gd name="connsiteX1" fmla="*/ 6576291 w 6576291"/>
              <a:gd name="connsiteY1" fmla="*/ 0 h 6867525"/>
              <a:gd name="connsiteX2" fmla="*/ 6576291 w 6576291"/>
              <a:gd name="connsiteY2" fmla="*/ 6867525 h 6867525"/>
              <a:gd name="connsiteX3" fmla="*/ 0 w 6576291"/>
              <a:gd name="connsiteY3" fmla="*/ 6867525 h 6867525"/>
              <a:gd name="connsiteX4" fmla="*/ 0 w 6576291"/>
              <a:gd name="connsiteY4" fmla="*/ 0 h 6867525"/>
              <a:gd name="connsiteX0" fmla="*/ 0 w 6576291"/>
              <a:gd name="connsiteY0" fmla="*/ 5080 h 6872605"/>
              <a:gd name="connsiteX1" fmla="*/ 3604491 w 6576291"/>
              <a:gd name="connsiteY1" fmla="*/ 0 h 6872605"/>
              <a:gd name="connsiteX2" fmla="*/ 6576291 w 6576291"/>
              <a:gd name="connsiteY2" fmla="*/ 6872605 h 6872605"/>
              <a:gd name="connsiteX3" fmla="*/ 0 w 6576291"/>
              <a:gd name="connsiteY3" fmla="*/ 6872605 h 6872605"/>
              <a:gd name="connsiteX4" fmla="*/ 0 w 6576291"/>
              <a:gd name="connsiteY4" fmla="*/ 5080 h 6872605"/>
              <a:gd name="connsiteX0" fmla="*/ 0 w 6576291"/>
              <a:gd name="connsiteY0" fmla="*/ 0 h 6867525"/>
              <a:gd name="connsiteX1" fmla="*/ 3624811 w 6576291"/>
              <a:gd name="connsiteY1" fmla="*/ 10160 h 6867525"/>
              <a:gd name="connsiteX2" fmla="*/ 6576291 w 6576291"/>
              <a:gd name="connsiteY2" fmla="*/ 6867525 h 6867525"/>
              <a:gd name="connsiteX3" fmla="*/ 0 w 6576291"/>
              <a:gd name="connsiteY3" fmla="*/ 6867525 h 6867525"/>
              <a:gd name="connsiteX4" fmla="*/ 0 w 6576291"/>
              <a:gd name="connsiteY4" fmla="*/ 0 h 6867525"/>
              <a:gd name="connsiteX0" fmla="*/ 0 w 6576291"/>
              <a:gd name="connsiteY0" fmla="*/ 5080 h 6872605"/>
              <a:gd name="connsiteX1" fmla="*/ 3629891 w 6576291"/>
              <a:gd name="connsiteY1" fmla="*/ 0 h 6872605"/>
              <a:gd name="connsiteX2" fmla="*/ 6576291 w 6576291"/>
              <a:gd name="connsiteY2" fmla="*/ 6872605 h 6872605"/>
              <a:gd name="connsiteX3" fmla="*/ 0 w 6576291"/>
              <a:gd name="connsiteY3" fmla="*/ 6872605 h 6872605"/>
              <a:gd name="connsiteX4" fmla="*/ 0 w 6576291"/>
              <a:gd name="connsiteY4" fmla="*/ 5080 h 68726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576291" h="6872605">
                <a:moveTo>
                  <a:pt x="0" y="5080"/>
                </a:moveTo>
                <a:lnTo>
                  <a:pt x="3629891" y="0"/>
                </a:lnTo>
                <a:lnTo>
                  <a:pt x="6576291" y="6872605"/>
                </a:lnTo>
                <a:lnTo>
                  <a:pt x="0" y="6872605"/>
                </a:lnTo>
                <a:lnTo>
                  <a:pt x="0" y="5080"/>
                </a:ln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224145913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A32731C-311B-46F7-A865-6C3AF6B09A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22318" y="268360"/>
            <a:ext cx="7288282" cy="2121177"/>
          </a:xfrm>
        </p:spPr>
        <p:txBody>
          <a:bodyPr/>
          <a:lstStyle/>
          <a:p>
            <a:r>
              <a:rPr lang="en-US" dirty="0"/>
              <a:t>Initial concept.</a:t>
            </a:r>
          </a:p>
        </p:txBody>
      </p:sp>
      <p:sp>
        <p:nvSpPr>
          <p:cNvPr id="14" name="Slide Number Placeholder 5">
            <a:extLst>
              <a:ext uri="{FF2B5EF4-FFF2-40B4-BE49-F238E27FC236}">
                <a16:creationId xmlns:a16="http://schemas.microsoft.com/office/drawing/2014/main" id="{ECE635A2-70B8-3EAB-6A18-952B02EBAA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373350" y="6356349"/>
            <a:ext cx="987552" cy="365125"/>
          </a:xfrm>
        </p:spPr>
        <p:txBody>
          <a:bodyPr/>
          <a:lstStyle/>
          <a:p>
            <a:fld id="{A49DFD55-3C28-40EF-9E31-A92D2E4017FF}" type="slidenum">
              <a:rPr lang="en-US" smtClean="0"/>
              <a:pPr/>
              <a:t>7</a:t>
            </a:fld>
            <a:endParaRPr lang="en-US" dirty="0"/>
          </a:p>
        </p:txBody>
      </p:sp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A08A5C9D-648B-6D21-6BE0-A058ED321E39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 bwMode="auto">
          <a:xfrm>
            <a:off x="3269516" y="2389537"/>
            <a:ext cx="3393886" cy="34067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7151636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95E2E6A-35EC-1B8E-0FD7-8C67870ACA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33700" y="568961"/>
            <a:ext cx="8420100" cy="1780860"/>
          </a:xfrm>
        </p:spPr>
        <p:txBody>
          <a:bodyPr/>
          <a:lstStyle/>
          <a:p>
            <a:r>
              <a:rPr lang="en-US" b="1" dirty="0">
                <a:latin typeface="Calibri" pitchFamily="34" charset="0"/>
                <a:ea typeface="Calibri" pitchFamily="34" charset="-122"/>
                <a:cs typeface="Calibri" pitchFamily="34" charset="-120"/>
              </a:rPr>
              <a:t>Two pillars that keep the bot alive.</a:t>
            </a:r>
            <a:endParaRPr lang="en-US" dirty="0"/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554B61B9-26F6-B304-92CD-03053DAAF2A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933700" y="2797255"/>
            <a:ext cx="3924300" cy="464499"/>
          </a:xfrm>
        </p:spPr>
        <p:txBody>
          <a:bodyPr/>
          <a:lstStyle/>
          <a:p>
            <a:r>
              <a:rPr lang="en-US" dirty="0">
                <a:latin typeface="Consolas" pitchFamily="34" charset="0"/>
                <a:ea typeface="Consolas" pitchFamily="34" charset="-122"/>
                <a:cs typeface="Consolas" pitchFamily="34" charset="-120"/>
              </a:rPr>
              <a:t>IPC</a:t>
            </a:r>
            <a:endParaRPr lang="en-US" dirty="0"/>
          </a:p>
        </p:txBody>
      </p:sp>
      <p:sp>
        <p:nvSpPr>
          <p:cNvPr id="35" name="Content Placeholder 34">
            <a:extLst>
              <a:ext uri="{FF2B5EF4-FFF2-40B4-BE49-F238E27FC236}">
                <a16:creationId xmlns:a16="http://schemas.microsoft.com/office/drawing/2014/main" id="{EDBE6233-75E9-40D1-968F-58CA9AD0FF50}"/>
              </a:ext>
            </a:extLst>
          </p:cNvPr>
          <p:cNvSpPr>
            <a:spLocks noGrp="1"/>
          </p:cNvSpPr>
          <p:nvPr>
            <p:ph sz="half" idx="13"/>
          </p:nvPr>
        </p:nvSpPr>
        <p:spPr>
          <a:xfrm>
            <a:off x="2933700" y="3251596"/>
            <a:ext cx="3943627" cy="3234264"/>
          </a:xfrm>
        </p:spPr>
        <p:txBody>
          <a:bodyPr>
            <a:normAutofit lnSpcReduction="10000"/>
          </a:bodyPr>
          <a:lstStyle/>
          <a:p>
            <a:r>
              <a:rPr lang="en-US" sz="1000" dirty="0" err="1">
                <a:solidFill>
                  <a:schemeClr val="bg1"/>
                </a:solidFill>
                <a:highlight>
                  <a:srgbClr val="000000"/>
                </a:highlight>
                <a:latin typeface="Consolas" pitchFamily="34" charset="0"/>
                <a:ea typeface="Consolas" pitchFamily="34" charset="-122"/>
                <a:cs typeface="Consolas" pitchFamily="34" charset="-120"/>
              </a:rPr>
              <a:t>mq_send</a:t>
            </a:r>
            <a:r>
              <a:rPr lang="en-US" sz="1000" dirty="0">
                <a:solidFill>
                  <a:schemeClr val="bg1"/>
                </a:solidFill>
                <a:highlight>
                  <a:srgbClr val="000000"/>
                </a:highlight>
                <a:latin typeface="Consolas" pitchFamily="34" charset="0"/>
                <a:ea typeface="Consolas" pitchFamily="34" charset="-122"/>
                <a:cs typeface="Consolas" pitchFamily="34" charset="-120"/>
              </a:rPr>
              <a:t>(</a:t>
            </a:r>
            <a:r>
              <a:rPr lang="en-US" sz="1000" dirty="0" err="1">
                <a:solidFill>
                  <a:schemeClr val="bg1"/>
                </a:solidFill>
                <a:highlight>
                  <a:srgbClr val="000000"/>
                </a:highlight>
                <a:latin typeface="Consolas" pitchFamily="34" charset="0"/>
                <a:ea typeface="Consolas" pitchFamily="34" charset="-122"/>
                <a:cs typeface="Consolas" pitchFamily="34" charset="-120"/>
              </a:rPr>
              <a:t>mq</a:t>
            </a:r>
            <a:r>
              <a:rPr lang="en-US" sz="1000" dirty="0">
                <a:solidFill>
                  <a:schemeClr val="bg1"/>
                </a:solidFill>
                <a:highlight>
                  <a:srgbClr val="000000"/>
                </a:highlight>
                <a:latin typeface="Consolas" pitchFamily="34" charset="0"/>
                <a:ea typeface="Consolas" pitchFamily="34" charset="-122"/>
                <a:cs typeface="Consolas" pitchFamily="34" charset="-120"/>
              </a:rPr>
              <a:t>, &amp;</a:t>
            </a:r>
            <a:r>
              <a:rPr lang="en-US" sz="1000" dirty="0" err="1">
                <a:solidFill>
                  <a:schemeClr val="bg1"/>
                </a:solidFill>
                <a:highlight>
                  <a:srgbClr val="000000"/>
                </a:highlight>
                <a:latin typeface="Consolas" pitchFamily="34" charset="0"/>
                <a:ea typeface="Consolas" pitchFamily="34" charset="-122"/>
                <a:cs typeface="Consolas" pitchFamily="34" charset="-120"/>
              </a:rPr>
              <a:t>order_msg</a:t>
            </a:r>
            <a:r>
              <a:rPr lang="en-US" sz="1000" dirty="0">
                <a:solidFill>
                  <a:schemeClr val="bg1"/>
                </a:solidFill>
                <a:highlight>
                  <a:srgbClr val="000000"/>
                </a:highlight>
                <a:latin typeface="Consolas" pitchFamily="34" charset="0"/>
                <a:ea typeface="Consolas" pitchFamily="34" charset="-122"/>
                <a:cs typeface="Consolas" pitchFamily="34" charset="-120"/>
              </a:rPr>
              <a:t>, </a:t>
            </a:r>
            <a:r>
              <a:rPr lang="en-US" sz="1000" dirty="0" err="1">
                <a:solidFill>
                  <a:schemeClr val="bg1"/>
                </a:solidFill>
                <a:highlight>
                  <a:srgbClr val="000000"/>
                </a:highlight>
                <a:latin typeface="Consolas" pitchFamily="34" charset="0"/>
                <a:ea typeface="Consolas" pitchFamily="34" charset="-122"/>
                <a:cs typeface="Consolas" pitchFamily="34" charset="-120"/>
              </a:rPr>
              <a:t>sizeof</a:t>
            </a:r>
            <a:r>
              <a:rPr lang="en-US" sz="1000" dirty="0">
                <a:solidFill>
                  <a:schemeClr val="bg1"/>
                </a:solidFill>
                <a:highlight>
                  <a:srgbClr val="000000"/>
                </a:highlight>
                <a:latin typeface="Consolas" pitchFamily="34" charset="0"/>
                <a:ea typeface="Consolas" pitchFamily="34" charset="-122"/>
                <a:cs typeface="Consolas" pitchFamily="34" charset="-120"/>
              </a:rPr>
              <a:t>(</a:t>
            </a:r>
            <a:r>
              <a:rPr lang="en-US" sz="1000" dirty="0" err="1">
                <a:solidFill>
                  <a:schemeClr val="bg1"/>
                </a:solidFill>
                <a:highlight>
                  <a:srgbClr val="000000"/>
                </a:highlight>
                <a:latin typeface="Consolas" pitchFamily="34" charset="0"/>
                <a:ea typeface="Consolas" pitchFamily="34" charset="-122"/>
                <a:cs typeface="Consolas" pitchFamily="34" charset="-120"/>
              </a:rPr>
              <a:t>order_msg</a:t>
            </a:r>
            <a:r>
              <a:rPr lang="en-US" sz="1000" dirty="0">
                <a:solidFill>
                  <a:schemeClr val="bg1"/>
                </a:solidFill>
                <a:highlight>
                  <a:srgbClr val="000000"/>
                </a:highlight>
                <a:latin typeface="Consolas" pitchFamily="34" charset="0"/>
                <a:ea typeface="Consolas" pitchFamily="34" charset="-122"/>
                <a:cs typeface="Consolas" pitchFamily="34" charset="-120"/>
              </a:rPr>
              <a:t>), 0);</a:t>
            </a:r>
            <a:endParaRPr lang="en-US" sz="1000" dirty="0">
              <a:solidFill>
                <a:schemeClr val="bg1"/>
              </a:solidFill>
              <a:highlight>
                <a:srgbClr val="000000"/>
              </a:highlight>
            </a:endParaRPr>
          </a:p>
          <a:p>
            <a:r>
              <a:rPr lang="en-US" dirty="0">
                <a:latin typeface="Calibri" pitchFamily="34" charset="0"/>
                <a:ea typeface="Calibri" pitchFamily="34" charset="-122"/>
                <a:cs typeface="Calibri" pitchFamily="34" charset="-120"/>
              </a:rPr>
              <a:t>The ordering UI and the balancing arm run as independent Linux processes. They communicate via a POSIX message queue (/dev/</a:t>
            </a:r>
            <a:r>
              <a:rPr lang="en-US" dirty="0" err="1">
                <a:latin typeface="Calibri" pitchFamily="34" charset="0"/>
                <a:ea typeface="Calibri" pitchFamily="34" charset="-122"/>
                <a:cs typeface="Calibri" pitchFamily="34" charset="-120"/>
              </a:rPr>
              <a:t>mqueue</a:t>
            </a:r>
            <a:r>
              <a:rPr lang="en-US" dirty="0">
                <a:latin typeface="Calibri" pitchFamily="34" charset="0"/>
                <a:ea typeface="Calibri" pitchFamily="34" charset="-122"/>
                <a:cs typeface="Calibri" pitchFamily="34" charset="-120"/>
              </a:rPr>
              <a:t>). When an order is placed, a structured message is pushed onto the queue — the arm process reads it and adjusts grip stance before movement begins. No shared memory, no race conditions on the data path.</a:t>
            </a:r>
            <a:endParaRPr lang="en-US" dirty="0"/>
          </a:p>
        </p:txBody>
      </p:sp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CB9F9E8B-42CD-AC26-AFC9-F1F66695693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7410173" y="2797255"/>
            <a:ext cx="3943627" cy="464499"/>
          </a:xfrm>
        </p:spPr>
        <p:txBody>
          <a:bodyPr/>
          <a:lstStyle/>
          <a:p>
            <a:r>
              <a:rPr lang="en-US" dirty="0">
                <a:latin typeface="Consolas" pitchFamily="34" charset="0"/>
                <a:ea typeface="Consolas" pitchFamily="34" charset="-122"/>
                <a:cs typeface="Consolas" pitchFamily="34" charset="-120"/>
              </a:rPr>
              <a:t>SCHED</a:t>
            </a:r>
            <a:endParaRPr lang="en-US" dirty="0"/>
          </a:p>
        </p:txBody>
      </p:sp>
      <p:sp>
        <p:nvSpPr>
          <p:cNvPr id="50" name="Content Placeholder 49">
            <a:extLst>
              <a:ext uri="{FF2B5EF4-FFF2-40B4-BE49-F238E27FC236}">
                <a16:creationId xmlns:a16="http://schemas.microsoft.com/office/drawing/2014/main" id="{8F6B2AE9-DDE4-FD99-A235-3B39EEE21481}"/>
              </a:ext>
            </a:extLst>
          </p:cNvPr>
          <p:cNvSpPr>
            <a:spLocks noGrp="1"/>
          </p:cNvSpPr>
          <p:nvPr>
            <p:ph sz="half" idx="14"/>
          </p:nvPr>
        </p:nvSpPr>
        <p:spPr>
          <a:xfrm>
            <a:off x="7410173" y="3251595"/>
            <a:ext cx="3943627" cy="3234264"/>
          </a:xfrm>
        </p:spPr>
        <p:txBody>
          <a:bodyPr>
            <a:normAutofit/>
          </a:bodyPr>
          <a:lstStyle/>
          <a:p>
            <a:r>
              <a:rPr lang="en-US" sz="1000" dirty="0" err="1">
                <a:solidFill>
                  <a:schemeClr val="bg2"/>
                </a:solidFill>
                <a:highlight>
                  <a:srgbClr val="000000"/>
                </a:highlight>
                <a:latin typeface="Consolas" pitchFamily="34" charset="0"/>
                <a:ea typeface="Consolas" pitchFamily="34" charset="-122"/>
                <a:cs typeface="Consolas" pitchFamily="34" charset="-120"/>
              </a:rPr>
              <a:t>sched_setscheduler</a:t>
            </a:r>
            <a:r>
              <a:rPr lang="en-US" sz="1000" dirty="0">
                <a:solidFill>
                  <a:schemeClr val="bg2"/>
                </a:solidFill>
                <a:highlight>
                  <a:srgbClr val="000000"/>
                </a:highlight>
                <a:latin typeface="Consolas" pitchFamily="34" charset="0"/>
                <a:ea typeface="Consolas" pitchFamily="34" charset="-122"/>
                <a:cs typeface="Consolas" pitchFamily="34" charset="-120"/>
              </a:rPr>
              <a:t>(</a:t>
            </a:r>
            <a:r>
              <a:rPr lang="en-US" sz="1000" dirty="0" err="1">
                <a:solidFill>
                  <a:schemeClr val="bg2"/>
                </a:solidFill>
                <a:highlight>
                  <a:srgbClr val="000000"/>
                </a:highlight>
                <a:latin typeface="Consolas" pitchFamily="34" charset="0"/>
                <a:ea typeface="Consolas" pitchFamily="34" charset="-122"/>
                <a:cs typeface="Consolas" pitchFamily="34" charset="-120"/>
              </a:rPr>
              <a:t>pid</a:t>
            </a:r>
            <a:r>
              <a:rPr lang="en-US" sz="1000" dirty="0">
                <a:solidFill>
                  <a:schemeClr val="bg2"/>
                </a:solidFill>
                <a:highlight>
                  <a:srgbClr val="000000"/>
                </a:highlight>
                <a:latin typeface="Consolas" pitchFamily="34" charset="0"/>
                <a:ea typeface="Consolas" pitchFamily="34" charset="-122"/>
                <a:cs typeface="Consolas" pitchFamily="34" charset="-120"/>
              </a:rPr>
              <a:t>, SCHED_FIFO, &amp;</a:t>
            </a:r>
            <a:r>
              <a:rPr lang="en-US" sz="1000" dirty="0" err="1">
                <a:solidFill>
                  <a:schemeClr val="bg2"/>
                </a:solidFill>
                <a:highlight>
                  <a:srgbClr val="000000"/>
                </a:highlight>
                <a:latin typeface="Consolas" pitchFamily="34" charset="0"/>
                <a:ea typeface="Consolas" pitchFamily="34" charset="-122"/>
                <a:cs typeface="Consolas" pitchFamily="34" charset="-120"/>
              </a:rPr>
              <a:t>sp</a:t>
            </a:r>
            <a:r>
              <a:rPr lang="en-US" sz="1000" dirty="0">
                <a:solidFill>
                  <a:schemeClr val="bg2"/>
                </a:solidFill>
                <a:highlight>
                  <a:srgbClr val="000000"/>
                </a:highlight>
                <a:latin typeface="Consolas" pitchFamily="34" charset="0"/>
                <a:ea typeface="Consolas" pitchFamily="34" charset="-122"/>
                <a:cs typeface="Consolas" pitchFamily="34" charset="-120"/>
              </a:rPr>
              <a:t>);</a:t>
            </a:r>
            <a:endParaRPr lang="en-US" sz="1000" dirty="0">
              <a:solidFill>
                <a:schemeClr val="bg2"/>
              </a:solidFill>
              <a:highlight>
                <a:srgbClr val="000000"/>
              </a:highlight>
            </a:endParaRPr>
          </a:p>
          <a:p>
            <a:r>
              <a:rPr lang="en-US" dirty="0">
                <a:latin typeface="Calibri" pitchFamily="34" charset="0"/>
                <a:ea typeface="Calibri" pitchFamily="34" charset="-122"/>
                <a:cs typeface="Calibri" pitchFamily="34" charset="-120"/>
              </a:rPr>
              <a:t>The balancing loop is promoted to real-time scheduling class SCHED_FIFO with the highest priority. The ordering UI runs at default nice value (0). Linux's CFS ensures the balance loop pre-empts the UI if both are runnable — a spill prevention measure at the OS level.</a:t>
            </a:r>
            <a:endParaRPr lang="en-US" sz="1200" dirty="0">
              <a:solidFill>
                <a:schemeClr val="bg2"/>
              </a:solidFill>
              <a:highlight>
                <a:srgbClr val="000000"/>
              </a:highlight>
              <a:latin typeface="Consolas" pitchFamily="34" charset="0"/>
              <a:ea typeface="Consolas" pitchFamily="34" charset="-122"/>
              <a:cs typeface="Consolas" pitchFamily="34" charset="-120"/>
            </a:endParaRP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8F44A959-C2BB-9170-C99C-1A2EDB71B9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373350" y="6356349"/>
            <a:ext cx="987552" cy="365125"/>
          </a:xfrm>
        </p:spPr>
        <p:txBody>
          <a:bodyPr/>
          <a:lstStyle/>
          <a:p>
            <a:fld id="{A49DFD55-3C28-40EF-9E31-A92D2E4017FF}" type="slidenum">
              <a:rPr lang="en-US" smtClean="0"/>
              <a:pPr/>
              <a:t>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345872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itle 1">
            <a:extLst>
              <a:ext uri="{FF2B5EF4-FFF2-40B4-BE49-F238E27FC236}">
                <a16:creationId xmlns:a16="http://schemas.microsoft.com/office/drawing/2014/main" id="{09140014-73D5-419B-8867-972BB18D52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37192"/>
            <a:ext cx="5655197" cy="1997867"/>
          </a:xfrm>
        </p:spPr>
        <p:txBody>
          <a:bodyPr anchor="b"/>
          <a:lstStyle/>
          <a:p>
            <a:r>
              <a:rPr lang="en-US" b="1" dirty="0"/>
              <a:t>01 </a:t>
            </a:r>
            <a:r>
              <a:rPr lang="en-US" b="1" dirty="0">
                <a:ea typeface="Calibri" pitchFamily="34" charset="-122"/>
                <a:cs typeface="Calibri" pitchFamily="34" charset="-120"/>
              </a:rPr>
              <a:t>Pathing &amp; Sensor System</a:t>
            </a:r>
            <a:endParaRPr lang="en-US" b="1" dirty="0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D2E1CF79-4FDC-8CAF-CC16-E309A2C4975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2705177"/>
            <a:ext cx="5733772" cy="448990"/>
          </a:xfrm>
        </p:spPr>
        <p:txBody>
          <a:bodyPr/>
          <a:lstStyle/>
          <a:p>
            <a:r>
              <a:rPr lang="en-US" dirty="0"/>
              <a:t>Specs</a:t>
            </a:r>
          </a:p>
        </p:txBody>
      </p:sp>
      <p:sp>
        <p:nvSpPr>
          <p:cNvPr id="20" name="Content Placeholder 3">
            <a:extLst>
              <a:ext uri="{FF2B5EF4-FFF2-40B4-BE49-F238E27FC236}">
                <a16:creationId xmlns:a16="http://schemas.microsoft.com/office/drawing/2014/main" id="{33D8731E-4977-402E-8BFD-895B4D0544C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8199" y="3154166"/>
            <a:ext cx="5733773" cy="3032733"/>
          </a:xfrm>
        </p:spPr>
        <p:txBody>
          <a:bodyPr>
            <a:noAutofit/>
          </a:bodyPr>
          <a:lstStyle/>
          <a:p>
            <a:pPr marL="342900" indent="-342900">
              <a:buSzPct val="100000"/>
            </a:pPr>
            <a:r>
              <a:rPr lang="en-US" dirty="0">
                <a:ea typeface="Calibri" pitchFamily="34" charset="-122"/>
                <a:cs typeface="Calibri" pitchFamily="34" charset="-120"/>
              </a:rPr>
              <a:t>Ultrasonic + IR sensor array for obstacle detection</a:t>
            </a:r>
            <a:endParaRPr lang="en-US" dirty="0"/>
          </a:p>
          <a:p>
            <a:pPr marL="342900" indent="-342900">
              <a:buSzPct val="100000"/>
            </a:pPr>
            <a:r>
              <a:rPr lang="en-US" dirty="0">
                <a:ea typeface="Calibri" pitchFamily="34" charset="-122"/>
                <a:cs typeface="Calibri" pitchFamily="34" charset="-120"/>
              </a:rPr>
              <a:t>PID-controlled motor drivers for smooth navigation</a:t>
            </a:r>
            <a:endParaRPr lang="en-US" dirty="0"/>
          </a:p>
          <a:p>
            <a:pPr marL="342900" indent="-342900">
              <a:buSzPct val="100000"/>
            </a:pPr>
            <a:r>
              <a:rPr lang="en-US" dirty="0">
                <a:ea typeface="Calibri" pitchFamily="34" charset="-122"/>
                <a:cs typeface="Calibri" pitchFamily="34" charset="-120"/>
              </a:rPr>
              <a:t>Linux kernel handles real-time GPIO via /sys/class</a:t>
            </a:r>
            <a:endParaRPr lang="en-US" dirty="0"/>
          </a:p>
          <a:p>
            <a:pPr marL="342900" indent="-342900">
              <a:buSzPct val="100000"/>
            </a:pPr>
            <a:r>
              <a:rPr lang="en-US" dirty="0">
                <a:ea typeface="Calibri" pitchFamily="34" charset="-122"/>
                <a:cs typeface="Calibri" pitchFamily="34" charset="-120"/>
              </a:rPr>
              <a:t>Dedicated OS process at elevated niceness priority</a:t>
            </a:r>
            <a:endParaRPr lang="en-US" dirty="0"/>
          </a:p>
        </p:txBody>
      </p:sp>
      <p:sp>
        <p:nvSpPr>
          <p:cNvPr id="34" name="Text Placeholder 33">
            <a:extLst>
              <a:ext uri="{FF2B5EF4-FFF2-40B4-BE49-F238E27FC236}">
                <a16:creationId xmlns:a16="http://schemas.microsoft.com/office/drawing/2014/main" id="{AE07A905-8B37-D13F-25D3-1D3BCDB86B0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7887108" y="2705177"/>
            <a:ext cx="3943627" cy="448989"/>
          </a:xfrm>
        </p:spPr>
        <p:txBody>
          <a:bodyPr/>
          <a:lstStyle/>
          <a:p>
            <a:r>
              <a:rPr lang="en-US" dirty="0"/>
              <a:t>Code: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C396FFDC-ADE8-4009-A466-A81787258E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A49DFD55-3C28-40EF-9E31-A92D2E4017FF}" type="slidenum">
              <a:rPr lang="en-US" smtClean="0"/>
              <a:pPr/>
              <a:t>9</a:t>
            </a:fld>
            <a:endParaRPr lang="en-US" dirty="0"/>
          </a:p>
        </p:txBody>
      </p:sp>
      <p:pic>
        <p:nvPicPr>
          <p:cNvPr id="3" name="Content Placeholder 2">
            <a:extLst>
              <a:ext uri="{FF2B5EF4-FFF2-40B4-BE49-F238E27FC236}">
                <a16:creationId xmlns:a16="http://schemas.microsoft.com/office/drawing/2014/main" id="{7F4466AE-7B63-1BB8-AD44-ECB0AF3CC847}"/>
              </a:ext>
            </a:extLst>
          </p:cNvPr>
          <p:cNvPicPr>
            <a:picLocks noGrp="1" noChangeAspect="1"/>
          </p:cNvPicPr>
          <p:nvPr>
            <p:ph sz="half" idx="14"/>
          </p:nvPr>
        </p:nvPicPr>
        <p:blipFill>
          <a:blip r:embed="rId3"/>
          <a:stretch>
            <a:fillRect/>
          </a:stretch>
        </p:blipFill>
        <p:spPr>
          <a:xfrm>
            <a:off x="7887108" y="3154774"/>
            <a:ext cx="2171947" cy="3032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3577982"/>
      </p:ext>
    </p:extLst>
  </p:cSld>
  <p:clrMapOvr>
    <a:masterClrMapping/>
  </p:clrMapOvr>
</p:sld>
</file>

<file path=ppt/theme/theme1.xml><?xml version="1.0" encoding="utf-8"?>
<a:theme xmlns:a="http://schemas.openxmlformats.org/drawingml/2006/main" name="Custom">
  <a:themeElements>
    <a:clrScheme name="Custom 149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E9E6DF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56">
      <a:majorFont>
        <a:latin typeface="Tenorite"/>
        <a:ea typeface=""/>
        <a:cs typeface=""/>
      </a:majorFont>
      <a:minorFont>
        <a:latin typeface="Tenorite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Custom" id="{F85C13B5-8B75-4CB8-BA5E-9CAC0747196D}" vid="{617487EE-AB70-4C55-8A81-E6744CC4A2C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ip_UnifiedCompliancePolicyUIAction xmlns="http://schemas.microsoft.com/sharepoint/v3" xsi:nil="true"/>
    <Image xmlns="71af3243-3dd4-4a8d-8c0d-dd76da1f02a5">
      <Url xsi:nil="true"/>
      <Description xsi:nil="true"/>
    </Image>
    <Status xmlns="71af3243-3dd4-4a8d-8c0d-dd76da1f02a5">Not started</Status>
    <Background xmlns="71af3243-3dd4-4a8d-8c0d-dd76da1f02a5">false</Background>
    <_ip_UnifiedCompliancePolicyProperties xmlns="http://schemas.microsoft.com/sharepoint/v3" xsi:nil="true"/>
    <ImageTagsTaxHTField xmlns="71af3243-3dd4-4a8d-8c0d-dd76da1f02a5">
      <Terms xmlns="http://schemas.microsoft.com/office/infopath/2007/PartnerControls"/>
    </ImageTagsTaxHTField>
    <TaxCatchAll xmlns="230e9df3-be65-4c73-a93b-d1236ebd677e" xsi:nil="true"/>
    <MediaServiceKeyPoints xmlns="71af3243-3dd4-4a8d-8c0d-dd76da1f02a5" xsi:nil="true"/>
  </documentManagement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79F111ED35F8CC479449609E8A0923A6" ma:contentTypeVersion="28" ma:contentTypeDescription="Create a new document." ma:contentTypeScope="" ma:versionID="60f5a4f2d2b0abadcf532d48ebf9cb71">
  <xsd:schema xmlns:xsd="http://www.w3.org/2001/XMLSchema" xmlns:xs="http://www.w3.org/2001/XMLSchema" xmlns:p="http://schemas.microsoft.com/office/2006/metadata/properties" xmlns:ns1="http://schemas.microsoft.com/sharepoint/v3" xmlns:ns2="71af3243-3dd4-4a8d-8c0d-dd76da1f02a5" xmlns:ns3="16c05727-aa75-4e4a-9b5f-8a80a1165891" xmlns:ns4="230e9df3-be65-4c73-a93b-d1236ebd677e" targetNamespace="http://schemas.microsoft.com/office/2006/metadata/properties" ma:root="true" ma:fieldsID="7dd78129e6a1811f84807ad11c651531" ns1:_="" ns2:_="" ns3:_="" ns4:_="">
    <xsd:import namespace="http://schemas.microsoft.com/sharepoint/v3"/>
    <xsd:import namespace="71af3243-3dd4-4a8d-8c0d-dd76da1f02a5"/>
    <xsd:import namespace="16c05727-aa75-4e4a-9b5f-8a80a1165891"/>
    <xsd:import namespace="230e9df3-be65-4c73-a93b-d1236ebd677e"/>
    <xsd:element name="properties">
      <xsd:complexType>
        <xsd:sequence>
          <xsd:element name="documentManagement">
            <xsd:complexType>
              <xsd:all>
                <xsd:element ref="ns2:Status" minOccurs="0"/>
                <xsd:element ref="ns2:Image" minOccurs="0"/>
                <xsd:element ref="ns2:MediaServiceMetadata" minOccurs="0"/>
                <xsd:element ref="ns2:MediaServiceFastMetadata" minOccurs="0"/>
                <xsd:element ref="ns2:MediaServiceOCR" minOccurs="0"/>
                <xsd:element ref="ns2:MediaServiceAutoTags" minOccurs="0"/>
                <xsd:element ref="ns2:MediaServiceEventHashCode" minOccurs="0"/>
                <xsd:element ref="ns2:MediaServiceGenerationTime" minOccurs="0"/>
                <xsd:element ref="ns3:SharedWithUsers" minOccurs="0"/>
                <xsd:element ref="ns3:SharedWithDetails" minOccurs="0"/>
                <xsd:element ref="ns2:MediaServiceAutoKeyPoints" minOccurs="0"/>
                <xsd:element ref="ns2:MediaServiceKeyPoints" minOccurs="0"/>
                <xsd:element ref="ns2:MediaServiceDateTaken" minOccurs="0"/>
                <xsd:element ref="ns1:_ip_UnifiedCompliancePolicyProperties" minOccurs="0"/>
                <xsd:element ref="ns1:_ip_UnifiedCompliancePolicyUIAction" minOccurs="0"/>
                <xsd:element ref="ns4:TaxCatchAll" minOccurs="0"/>
                <xsd:element ref="ns2:ImageTagsTaxHTField" minOccurs="0"/>
                <xsd:element ref="ns2:MediaServiceLocation" minOccurs="0"/>
                <xsd:element ref="ns2:MediaLengthInSeconds" minOccurs="0"/>
                <xsd:element ref="ns2:Background" minOccurs="0"/>
                <xsd:element ref="ns2:MediaServiceSearchProperties" minOccurs="0"/>
                <xsd:element ref="ns2:MediaServiceDocTags" minOccurs="0"/>
                <xsd:element ref="ns2:MediaServiceObjectDetectorVersions" minOccurs="0"/>
                <xsd:element ref="ns2:MediaServiceSystemTag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_ip_UnifiedCompliancePolicyProperties" ma:index="20" nillable="true" ma:displayName="Unified Compliance Policy Properties" ma:hidden="true" ma:internalName="_ip_UnifiedCompliancePolicyProperties" ma:readOnly="false">
      <xsd:simpleType>
        <xsd:restriction base="dms:Note"/>
      </xsd:simpleType>
    </xsd:element>
    <xsd:element name="_ip_UnifiedCompliancePolicyUIAction" ma:index="21" nillable="true" ma:displayName="Unified Compliance Policy UI Action" ma:hidden="true" ma:internalName="_ip_UnifiedCompliancePolicyUIAction" ma:readOnly="fals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1af3243-3dd4-4a8d-8c0d-dd76da1f02a5" elementFormDefault="qualified">
    <xsd:import namespace="http://schemas.microsoft.com/office/2006/documentManagement/types"/>
    <xsd:import namespace="http://schemas.microsoft.com/office/infopath/2007/PartnerControls"/>
    <xsd:element name="Status" ma:index="2" nillable="true" ma:displayName="Status" ma:default="Not started" ma:format="Dropdown" ma:internalName="Status" ma:readOnly="false">
      <xsd:simpleType>
        <xsd:restriction base="dms:Choice">
          <xsd:enumeration value="Not started"/>
          <xsd:enumeration value="In Progress"/>
          <xsd:enumeration value="Completed"/>
        </xsd:restriction>
      </xsd:simpleType>
    </xsd:element>
    <xsd:element name="Image" ma:index="3" nillable="true" ma:displayName="Image" ma:format="Image" ma:internalName="Image" ma:readOnly="false">
      <xsd:complexType>
        <xsd:complexContent>
          <xsd:extension base="dms:URL">
            <xsd:sequence>
              <xsd:element name="Url" type="dms:ValidUrl" minOccurs="0" nillable="true"/>
              <xsd:element name="Description" type="xsd:string" nillable="true"/>
            </xsd:sequence>
          </xsd:extension>
        </xsd:complexContent>
      </xsd:complexType>
    </xsd:element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CR" ma:index="10" nillable="true" ma:displayName="MediaServiceOCR" ma:hidden="true" ma:internalName="MediaServiceOCR" ma:readOnly="true">
      <xsd:simpleType>
        <xsd:restriction base="dms:Note"/>
      </xsd:simpleType>
    </xsd:element>
    <xsd:element name="MediaServiceAutoTags" ma:index="11" nillable="true" ma:displayName="MediaServiceAutoTags" ma:hidden="true" ma:internalName="MediaServiceAutoTags" ma:readOnly="true">
      <xsd:simpleType>
        <xsd:restriction base="dms:Text"/>
      </xsd:simpleType>
    </xsd:element>
    <xsd:element name="MediaServiceEventHashCode" ma:index="12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AutoKeyPoints" ma:index="16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7" nillable="true" ma:displayName="KeyPoints" ma:hidden="true" ma:internalName="MediaServiceKeyPoints" ma:readOnly="false">
      <xsd:simpleType>
        <xsd:restriction base="dms:Note"/>
      </xsd:simpleType>
    </xsd:element>
    <xsd:element name="MediaServiceDateTaken" ma:index="18" nillable="true" ma:displayName="MediaServiceDateTaken" ma:hidden="true" ma:internalName="MediaServiceDateTaken" ma:readOnly="true">
      <xsd:simpleType>
        <xsd:restriction base="dms:Text"/>
      </xsd:simpleType>
    </xsd:element>
    <xsd:element name="ImageTagsTaxHTField" ma:index="25" nillable="true" ma:taxonomy="true" ma:internalName="ImageTagsTaxHTField" ma:taxonomyFieldName="MediaServiceImageTags" ma:displayName="Image Tags" ma:readOnly="false" ma:fieldId="{5cf76f15-5ced-4ddc-b409-7134ff3c332f}" ma:taxonomyMulti="true" ma:sspId="e385fb40-52d4-4fae-9c5b-3e8ff8a5878e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Location" ma:index="26" nillable="true" ma:displayName="Location" ma:hidden="true" ma:internalName="MediaServiceLocation" ma:readOnly="true">
      <xsd:simpleType>
        <xsd:restriction base="dms:Text"/>
      </xsd:simpleType>
    </xsd:element>
    <xsd:element name="MediaLengthInSeconds" ma:index="27" nillable="true" ma:displayName="MediaLengthInSeconds" ma:hidden="true" ma:internalName="MediaLengthInSeconds" ma:readOnly="true">
      <xsd:simpleType>
        <xsd:restriction base="dms:Unknown"/>
      </xsd:simpleType>
    </xsd:element>
    <xsd:element name="Background" ma:index="28" nillable="true" ma:displayName="Background" ma:default="0" ma:format="Dropdown" ma:internalName="Background">
      <xsd:simpleType>
        <xsd:restriction base="dms:Boolean"/>
      </xsd:simpleType>
    </xsd:element>
    <xsd:element name="MediaServiceSearchProperties" ma:index="29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ocTags" ma:index="30" nillable="true" ma:displayName="MediaServiceDocTags" ma:hidden="true" ma:internalName="MediaServiceDocTags" ma:readOnly="true">
      <xsd:simpleType>
        <xsd:restriction base="dms:Note"/>
      </xsd:simpleType>
    </xsd:element>
    <xsd:element name="MediaServiceObjectDetectorVersions" ma:index="31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  <xsd:element name="MediaServiceSystemTags" ma:index="32" nillable="true" ma:displayName="MediaServiceSystemTags" ma:hidden="true" ma:internalName="MediaServiceSystemTag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6c05727-aa75-4e4a-9b5f-8a80a1165891" elementFormDefault="qualified">
    <xsd:import namespace="http://schemas.microsoft.com/office/2006/documentManagement/types"/>
    <xsd:import namespace="http://schemas.microsoft.com/office/infopath/2007/PartnerControls"/>
    <xsd:element name="SharedWithUsers" ma:index="14" nillable="true" ma:displayName="Shared With" ma:hidden="true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5" nillable="true" ma:displayName="Shared With Details" ma:hidden="true" ma:internalName="SharedWithDetail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30e9df3-be65-4c73-a93b-d1236ebd677e" elementFormDefault="qualified">
    <xsd:import namespace="http://schemas.microsoft.com/office/2006/documentManagement/types"/>
    <xsd:import namespace="http://schemas.microsoft.com/office/infopath/2007/PartnerControls"/>
    <xsd:element name="TaxCatchAll" ma:index="23" nillable="true" ma:displayName="Taxonomy Catch All Column" ma:hidden="true" ma:list="{3f6bfcbc-3db3-4ae6-bd76-326f0798ad28}" ma:internalName="TaxCatchAll" ma:readOnly="false" ma:showField="CatchAllData" ma:web="16c05727-aa75-4e4a-9b5f-8a80a1165891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displayName="Content Type"/>
        <xsd:element ref="dc:title" minOccurs="0" maxOccurs="1" ma:index="1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49168DCE-134F-4610-A6AA-88CEBE8D71D2}">
  <ds:schemaRefs>
    <ds:schemaRef ds:uri="http://schemas.microsoft.com/office/2006/metadata/properties"/>
    <ds:schemaRef ds:uri="http://schemas.microsoft.com/office/infopath/2007/PartnerControls"/>
    <ds:schemaRef ds:uri="http://schemas.microsoft.com/sharepoint/v3"/>
    <ds:schemaRef ds:uri="71af3243-3dd4-4a8d-8c0d-dd76da1f02a5"/>
    <ds:schemaRef ds:uri="230e9df3-be65-4c73-a93b-d1236ebd677e"/>
  </ds:schemaRefs>
</ds:datastoreItem>
</file>

<file path=customXml/itemProps2.xml><?xml version="1.0" encoding="utf-8"?>
<ds:datastoreItem xmlns:ds="http://schemas.openxmlformats.org/officeDocument/2006/customXml" ds:itemID="{CABF691C-888B-4061-8A6F-D5CE84A0254B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5EDE3176-A15D-46A3-BDDB-64A0D7363224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microsoft.com/sharepoint/v3"/>
    <ds:schemaRef ds:uri="71af3243-3dd4-4a8d-8c0d-dd76da1f02a5"/>
    <ds:schemaRef ds:uri="16c05727-aa75-4e4a-9b5f-8a80a1165891"/>
    <ds:schemaRef ds:uri="230e9df3-be65-4c73-a93b-d1236ebd677e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Metadata/LabelInfo.xml><?xml version="1.0" encoding="utf-8"?>
<clbl:labelList xmlns:clbl="http://schemas.microsoft.com/office/2020/mipLabelMetadata"/>
</file>

<file path=docProps/app.xml><?xml version="1.0" encoding="utf-8"?>
<Properties xmlns="http://schemas.openxmlformats.org/officeDocument/2006/extended-properties" xmlns:vt="http://schemas.openxmlformats.org/officeDocument/2006/docPropsVTypes">
  <Template>Minimalist presentation</Template>
  <TotalTime>147</TotalTime>
  <Words>319</Words>
  <Application>Microsoft Office PowerPoint</Application>
  <PresentationFormat>Widescreen</PresentationFormat>
  <Paragraphs>51</Paragraphs>
  <Slides>13</Slides>
  <Notes>11</Notes>
  <HiddenSlides>0</HiddenSlides>
  <MMClips>1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19" baseType="lpstr">
      <vt:lpstr>Arial</vt:lpstr>
      <vt:lpstr>Arial Rounded MT Bold</vt:lpstr>
      <vt:lpstr>Calibri</vt:lpstr>
      <vt:lpstr>Consolas</vt:lpstr>
      <vt:lpstr>Tenorite</vt:lpstr>
      <vt:lpstr>Custom</vt:lpstr>
      <vt:lpstr>Linux meets robotics</vt:lpstr>
      <vt:lpstr>Have you ever seen automated restaurants?</vt:lpstr>
      <vt:lpstr>PowerPoint Presentation</vt:lpstr>
      <vt:lpstr>PowerPoint Presentation</vt:lpstr>
      <vt:lpstr>How do they work?</vt:lpstr>
      <vt:lpstr>Raspberry pi 5</vt:lpstr>
      <vt:lpstr>Initial concept.</vt:lpstr>
      <vt:lpstr>Two pillars that keep the bot alive.</vt:lpstr>
      <vt:lpstr>01 Pathing &amp; Sensor System</vt:lpstr>
      <vt:lpstr>02 Smart Balancing Arm</vt:lpstr>
      <vt:lpstr>Issues faced</vt:lpstr>
      <vt:lpstr>What’s next?</vt:lpstr>
      <vt:lpstr>THANK YOU.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Ritvik Sajeev</dc:creator>
  <cp:lastModifiedBy>Ritvik Sajeev</cp:lastModifiedBy>
  <cp:revision>3</cp:revision>
  <dcterms:created xsi:type="dcterms:W3CDTF">2026-04-11T19:03:24Z</dcterms:created>
  <dcterms:modified xsi:type="dcterms:W3CDTF">2026-04-15T00:14:03Z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0x01010079F111ED35F8CC479449609E8A0923A6</vt:lpwstr>
  </property>
  <property fmtid="{D5CDD505-2E9C-101B-9397-08002B2CF9AE}" pid="3" name="MediaServiceImageTags">
    <vt:lpwstr/>
  </property>
</Properties>
</file>